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 id="2147483736" r:id="rId2"/>
    <p:sldMasterId id="2147483739" r:id="rId3"/>
    <p:sldMasterId id="2147483754" r:id="rId4"/>
    <p:sldMasterId id="2147483767" r:id="rId5"/>
    <p:sldMasterId id="2147483769" r:id="rId6"/>
  </p:sldMasterIdLst>
  <p:sldIdLst>
    <p:sldId id="256" r:id="rId7"/>
    <p:sldId id="257" r:id="rId8"/>
    <p:sldId id="258" r:id="rId9"/>
    <p:sldId id="265" r:id="rId10"/>
    <p:sldId id="266" r:id="rId11"/>
    <p:sldId id="278" r:id="rId12"/>
    <p:sldId id="279" r:id="rId13"/>
    <p:sldId id="275" r:id="rId14"/>
    <p:sldId id="268" r:id="rId15"/>
    <p:sldId id="288" r:id="rId16"/>
    <p:sldId id="269" r:id="rId17"/>
    <p:sldId id="270" r:id="rId18"/>
    <p:sldId id="274" r:id="rId19"/>
    <p:sldId id="284" r:id="rId20"/>
    <p:sldId id="273" r:id="rId21"/>
    <p:sldId id="281" r:id="rId22"/>
    <p:sldId id="282" r:id="rId23"/>
    <p:sldId id="285" r:id="rId24"/>
    <p:sldId id="286" r:id="rId25"/>
    <p:sldId id="287" r:id="rId26"/>
    <p:sldId id="283" r:id="rId27"/>
    <p:sldId id="264" r:id="rId28"/>
    <p:sldId id="267" r:id="rId29"/>
    <p:sldId id="280" r:id="rId30"/>
    <p:sldId id="263" r:id="rId31"/>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4660"/>
  </p:normalViewPr>
  <p:slideViewPr>
    <p:cSldViewPr>
      <p:cViewPr varScale="1">
        <p:scale>
          <a:sx n="108" d="100"/>
          <a:sy n="108" d="100"/>
        </p:scale>
        <p:origin x="67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DF48AE-8B3A-4A21-AB55-335872DA697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IN"/>
        </a:p>
      </dgm:t>
    </dgm:pt>
    <dgm:pt modelId="{86D1D608-17DA-4947-B57D-248B03BEDCA5}">
      <dgm:prSet custT="1"/>
      <dgm:spPr/>
      <dgm:t>
        <a:bodyPr/>
        <a:lstStyle/>
        <a:p>
          <a:r>
            <a:rPr lang="en-US" sz="1100" dirty="0">
              <a:latin typeface="Gill Sans MT" panose="020B0502020104020203" pitchFamily="34" charset="0"/>
              <a:ea typeface="Cambria" panose="02040503050406030204" pitchFamily="18" charset="0"/>
            </a:rPr>
            <a:t>Related Work &amp; Their Limitations</a:t>
          </a:r>
          <a:endParaRPr lang="en-IN" sz="1100" dirty="0">
            <a:latin typeface="Gill Sans MT" panose="020B0502020104020203" pitchFamily="34" charset="0"/>
            <a:ea typeface="Cambria" panose="02040503050406030204" pitchFamily="18" charset="0"/>
          </a:endParaRPr>
        </a:p>
      </dgm:t>
    </dgm:pt>
    <dgm:pt modelId="{71BE86F2-0189-4236-A06A-892BE97836D8}" type="parTrans" cxnId="{1AD52764-B516-4323-8DF6-4E03334B7CD4}">
      <dgm:prSet/>
      <dgm:spPr/>
      <dgm:t>
        <a:bodyPr/>
        <a:lstStyle/>
        <a:p>
          <a:endParaRPr lang="en-IN"/>
        </a:p>
      </dgm:t>
    </dgm:pt>
    <dgm:pt modelId="{7AE0EE51-0BEE-4009-AC07-A47BB7723D51}" type="sibTrans" cxnId="{1AD52764-B516-4323-8DF6-4E03334B7CD4}">
      <dgm:prSet/>
      <dgm:spPr/>
      <dgm:t>
        <a:bodyPr/>
        <a:lstStyle/>
        <a:p>
          <a:endParaRPr lang="en-IN"/>
        </a:p>
      </dgm:t>
    </dgm:pt>
    <dgm:pt modelId="{7CE2171A-FE38-4FA9-8606-AFC9E8A42C8A}">
      <dgm:prSet custT="1"/>
      <dgm:spPr/>
      <dgm:t>
        <a:bodyPr/>
        <a:lstStyle/>
        <a:p>
          <a:r>
            <a:rPr lang="en-IN" sz="1100" b="0" dirty="0">
              <a:latin typeface="Gill Sans MT" panose="020B0502020104020203" pitchFamily="34" charset="0"/>
              <a:ea typeface="Cambria" panose="02040503050406030204" pitchFamily="18" charset="0"/>
            </a:rPr>
            <a:t>Traditional Methods</a:t>
          </a:r>
          <a:r>
            <a:rPr lang="en-US" sz="1100" b="0" dirty="0">
              <a:latin typeface="Gill Sans MT" panose="020B0502020104020203" pitchFamily="34" charset="0"/>
              <a:ea typeface="Cambria" panose="02040503050406030204" pitchFamily="18" charset="0"/>
            </a:rPr>
            <a:t>:</a:t>
          </a:r>
          <a:endParaRPr lang="en-IN" sz="1100" b="0" dirty="0">
            <a:latin typeface="Gill Sans MT" panose="020B0502020104020203" pitchFamily="34" charset="0"/>
            <a:ea typeface="Cambria" panose="02040503050406030204" pitchFamily="18" charset="0"/>
          </a:endParaRPr>
        </a:p>
      </dgm:t>
    </dgm:pt>
    <dgm:pt modelId="{2A4751BF-6F41-4D9D-8BFF-C0C2BFBECFF2}" type="parTrans" cxnId="{A8C2CC5D-A9BB-4986-98AA-0555B0AE4610}">
      <dgm:prSet/>
      <dgm:spPr/>
      <dgm:t>
        <a:bodyPr/>
        <a:lstStyle/>
        <a:p>
          <a:endParaRPr lang="en-IN">
            <a:latin typeface="Gill Sans MT" panose="020B0502020104020203" pitchFamily="34" charset="0"/>
            <a:ea typeface="Cambria" panose="02040503050406030204" pitchFamily="18" charset="0"/>
          </a:endParaRPr>
        </a:p>
      </dgm:t>
    </dgm:pt>
    <dgm:pt modelId="{074345FC-AA37-4FE9-95D4-57FAEFEFA95E}" type="sibTrans" cxnId="{A8C2CC5D-A9BB-4986-98AA-0555B0AE4610}">
      <dgm:prSet/>
      <dgm:spPr/>
      <dgm:t>
        <a:bodyPr/>
        <a:lstStyle/>
        <a:p>
          <a:endParaRPr lang="en-IN"/>
        </a:p>
      </dgm:t>
    </dgm:pt>
    <dgm:pt modelId="{44977C08-EA64-4F70-BD0C-5204F4A3040E}">
      <dgm:prSet custT="1"/>
      <dgm:spPr/>
      <dgm:t>
        <a:bodyPr/>
        <a:lstStyle/>
        <a:p>
          <a:r>
            <a:rPr lang="en-US" sz="900" b="1" dirty="0">
              <a:latin typeface="Gill Sans MT" panose="020B0502020104020203" pitchFamily="34" charset="0"/>
              <a:ea typeface="Cambria" panose="02040503050406030204" pitchFamily="18" charset="0"/>
            </a:rPr>
            <a:t>Dark Channel Prior (DCP)</a:t>
          </a:r>
          <a:r>
            <a:rPr lang="en-US" sz="900" dirty="0">
              <a:latin typeface="Gill Sans MT" panose="020B0502020104020203" pitchFamily="34" charset="0"/>
              <a:ea typeface="Cambria" panose="02040503050406030204" pitchFamily="18" charset="0"/>
            </a:rPr>
            <a:t>, </a:t>
          </a:r>
          <a:r>
            <a:rPr lang="en-US" sz="900" b="1" dirty="0" err="1">
              <a:latin typeface="Gill Sans MT" panose="020B0502020104020203" pitchFamily="34" charset="0"/>
              <a:ea typeface="Cambria" panose="02040503050406030204" pitchFamily="18" charset="0"/>
            </a:rPr>
            <a:t>Retinex</a:t>
          </a:r>
          <a:r>
            <a:rPr lang="en-US" sz="900" b="1" dirty="0">
              <a:latin typeface="Gill Sans MT" panose="020B0502020104020203" pitchFamily="34" charset="0"/>
              <a:ea typeface="Cambria" panose="02040503050406030204" pitchFamily="18" charset="0"/>
            </a:rPr>
            <a:t>-based</a:t>
          </a:r>
          <a:r>
            <a:rPr lang="en-US" sz="900" dirty="0">
              <a:latin typeface="Gill Sans MT" panose="020B0502020104020203" pitchFamily="34" charset="0"/>
              <a:ea typeface="Cambria" panose="02040503050406030204" pitchFamily="18" charset="0"/>
            </a:rPr>
            <a:t> methods, and </a:t>
          </a:r>
          <a:r>
            <a:rPr lang="en-US" sz="900" b="1" dirty="0">
              <a:latin typeface="Gill Sans MT" panose="020B0502020104020203" pitchFamily="34" charset="0"/>
              <a:ea typeface="Cambria" panose="02040503050406030204" pitchFamily="18" charset="0"/>
            </a:rPr>
            <a:t>Physical models</a:t>
          </a:r>
          <a:r>
            <a:rPr lang="en-US" sz="900" dirty="0">
              <a:latin typeface="Gill Sans MT" panose="020B0502020104020203" pitchFamily="34" charset="0"/>
              <a:ea typeface="Cambria" panose="02040503050406030204" pitchFamily="18" charset="0"/>
            </a:rPr>
            <a:t> that use atmospheric scattering models.</a:t>
          </a:r>
          <a:endParaRPr lang="en-IN" sz="900" dirty="0">
            <a:latin typeface="Gill Sans MT" panose="020B0502020104020203" pitchFamily="34" charset="0"/>
            <a:ea typeface="Cambria" panose="02040503050406030204" pitchFamily="18" charset="0"/>
          </a:endParaRPr>
        </a:p>
      </dgm:t>
    </dgm:pt>
    <dgm:pt modelId="{CF380F52-6DD7-4B57-B4E4-49934DC36150}" type="parTrans" cxnId="{7FCC8EF5-6AAE-4FC0-814C-72FC6E671470}">
      <dgm:prSet/>
      <dgm:spPr/>
      <dgm:t>
        <a:bodyPr/>
        <a:lstStyle/>
        <a:p>
          <a:endParaRPr lang="en-IN">
            <a:latin typeface="Gill Sans MT" panose="020B0502020104020203" pitchFamily="34" charset="0"/>
            <a:ea typeface="Cambria" panose="02040503050406030204" pitchFamily="18" charset="0"/>
          </a:endParaRPr>
        </a:p>
      </dgm:t>
    </dgm:pt>
    <dgm:pt modelId="{98B3ECE2-CB63-4DF7-B04D-DBBCBA401F58}" type="sibTrans" cxnId="{7FCC8EF5-6AAE-4FC0-814C-72FC6E671470}">
      <dgm:prSet/>
      <dgm:spPr/>
      <dgm:t>
        <a:bodyPr/>
        <a:lstStyle/>
        <a:p>
          <a:endParaRPr lang="en-IN"/>
        </a:p>
      </dgm:t>
    </dgm:pt>
    <dgm:pt modelId="{4249C4EB-2D62-4418-B0EA-FAE16B71618A}">
      <dgm:prSet custT="1"/>
      <dgm:spPr/>
      <dgm:t>
        <a:bodyPr/>
        <a:lstStyle/>
        <a:p>
          <a:r>
            <a:rPr lang="en-US" sz="900" b="1" dirty="0">
              <a:latin typeface="Gill Sans MT" panose="020B0502020104020203" pitchFamily="34" charset="0"/>
              <a:ea typeface="Cambria" panose="02040503050406030204" pitchFamily="18" charset="0"/>
            </a:rPr>
            <a:t>Limitations</a:t>
          </a:r>
          <a:r>
            <a:rPr lang="en-US" sz="900" dirty="0">
              <a:latin typeface="Gill Sans MT" panose="020B0502020104020203" pitchFamily="34" charset="0"/>
              <a:ea typeface="Cambria" panose="02040503050406030204" pitchFamily="18" charset="0"/>
            </a:rPr>
            <a:t>: Computationally expensive, require multi-stage processing, and fail to preserve texture and fine details.</a:t>
          </a:r>
          <a:endParaRPr lang="en-IN" sz="900" dirty="0">
            <a:latin typeface="Gill Sans MT" panose="020B0502020104020203" pitchFamily="34" charset="0"/>
            <a:ea typeface="Cambria" panose="02040503050406030204" pitchFamily="18" charset="0"/>
          </a:endParaRPr>
        </a:p>
      </dgm:t>
    </dgm:pt>
    <dgm:pt modelId="{E6A05B4F-5CAC-4308-81B6-1EBA8704788D}" type="parTrans" cxnId="{C41693D3-A60D-40F0-9296-03B497CE7ED0}">
      <dgm:prSet/>
      <dgm:spPr/>
      <dgm:t>
        <a:bodyPr/>
        <a:lstStyle/>
        <a:p>
          <a:endParaRPr lang="en-IN">
            <a:latin typeface="Gill Sans MT" panose="020B0502020104020203" pitchFamily="34" charset="0"/>
            <a:ea typeface="Cambria" panose="02040503050406030204" pitchFamily="18" charset="0"/>
          </a:endParaRPr>
        </a:p>
      </dgm:t>
    </dgm:pt>
    <dgm:pt modelId="{1B59F442-38BF-4DFA-977F-B1AFAF32C754}" type="sibTrans" cxnId="{C41693D3-A60D-40F0-9296-03B497CE7ED0}">
      <dgm:prSet/>
      <dgm:spPr/>
      <dgm:t>
        <a:bodyPr/>
        <a:lstStyle/>
        <a:p>
          <a:endParaRPr lang="en-IN"/>
        </a:p>
      </dgm:t>
    </dgm:pt>
    <dgm:pt modelId="{0033C270-1DB7-489B-92DD-9B87AAE5396F}">
      <dgm:prSet custT="1"/>
      <dgm:spPr/>
      <dgm:t>
        <a:bodyPr/>
        <a:lstStyle/>
        <a:p>
          <a:r>
            <a:rPr lang="en-IN" sz="1100" b="0" dirty="0">
              <a:latin typeface="Gill Sans MT" panose="020B0502020104020203" pitchFamily="34" charset="0"/>
              <a:ea typeface="Cambria" panose="02040503050406030204" pitchFamily="18" charset="0"/>
            </a:rPr>
            <a:t>Deep Learning-based Methods:</a:t>
          </a:r>
        </a:p>
      </dgm:t>
    </dgm:pt>
    <dgm:pt modelId="{F2D401A0-324F-444D-A293-68A0A8D53283}" type="parTrans" cxnId="{D10E4039-25AF-42F0-8261-5AF662E53AA2}">
      <dgm:prSet/>
      <dgm:spPr/>
      <dgm:t>
        <a:bodyPr/>
        <a:lstStyle/>
        <a:p>
          <a:endParaRPr lang="en-IN">
            <a:latin typeface="Gill Sans MT" panose="020B0502020104020203" pitchFamily="34" charset="0"/>
            <a:ea typeface="Cambria" panose="02040503050406030204" pitchFamily="18" charset="0"/>
          </a:endParaRPr>
        </a:p>
      </dgm:t>
    </dgm:pt>
    <dgm:pt modelId="{2DC8B842-B285-43A4-B263-A85A87B36AF5}" type="sibTrans" cxnId="{D10E4039-25AF-42F0-8261-5AF662E53AA2}">
      <dgm:prSet/>
      <dgm:spPr/>
      <dgm:t>
        <a:bodyPr/>
        <a:lstStyle/>
        <a:p>
          <a:endParaRPr lang="en-IN"/>
        </a:p>
      </dgm:t>
    </dgm:pt>
    <dgm:pt modelId="{98C20FF8-48A8-43B3-9A85-5B358D878D2F}">
      <dgm:prSet custT="1"/>
      <dgm:spPr/>
      <dgm:t>
        <a:bodyPr/>
        <a:lstStyle/>
        <a:p>
          <a:r>
            <a:rPr lang="en-US" sz="900" b="1" dirty="0">
              <a:latin typeface="Gill Sans MT" panose="020B0502020104020203" pitchFamily="34" charset="0"/>
              <a:ea typeface="Cambria" panose="02040503050406030204" pitchFamily="18" charset="0"/>
            </a:rPr>
            <a:t>CNN-based dehazing</a:t>
          </a:r>
          <a:r>
            <a:rPr lang="en-US" sz="900" dirty="0">
              <a:latin typeface="Gill Sans MT" panose="020B0502020104020203" pitchFamily="34" charset="0"/>
              <a:ea typeface="Cambria" panose="02040503050406030204" pitchFamily="18" charset="0"/>
            </a:rPr>
            <a:t> approaches like DehazeNet, AOD-Net, and others.</a:t>
          </a:r>
          <a:endParaRPr lang="en-IN" sz="900" dirty="0">
            <a:latin typeface="Gill Sans MT" panose="020B0502020104020203" pitchFamily="34" charset="0"/>
            <a:ea typeface="Cambria" panose="02040503050406030204" pitchFamily="18" charset="0"/>
          </a:endParaRPr>
        </a:p>
      </dgm:t>
    </dgm:pt>
    <dgm:pt modelId="{CCA0C945-6351-4DEF-9912-F6CFF3669251}" type="parTrans" cxnId="{7226A360-581C-416A-AE25-545F3D6C488A}">
      <dgm:prSet/>
      <dgm:spPr/>
      <dgm:t>
        <a:bodyPr/>
        <a:lstStyle/>
        <a:p>
          <a:endParaRPr lang="en-IN">
            <a:latin typeface="Gill Sans MT" panose="020B0502020104020203" pitchFamily="34" charset="0"/>
            <a:ea typeface="Cambria" panose="02040503050406030204" pitchFamily="18" charset="0"/>
          </a:endParaRPr>
        </a:p>
      </dgm:t>
    </dgm:pt>
    <dgm:pt modelId="{5BD7FA7D-5F4F-4761-ADA5-A15E43F31A90}" type="sibTrans" cxnId="{7226A360-581C-416A-AE25-545F3D6C488A}">
      <dgm:prSet/>
      <dgm:spPr/>
      <dgm:t>
        <a:bodyPr/>
        <a:lstStyle/>
        <a:p>
          <a:endParaRPr lang="en-IN"/>
        </a:p>
      </dgm:t>
    </dgm:pt>
    <dgm:pt modelId="{80D90889-B168-4AA4-8735-4C60450B4B44}">
      <dgm:prSet custT="1"/>
      <dgm:spPr/>
      <dgm:t>
        <a:bodyPr/>
        <a:lstStyle/>
        <a:p>
          <a:r>
            <a:rPr lang="en-US" sz="900" b="1" dirty="0">
              <a:latin typeface="Gill Sans MT" panose="020B0502020104020203" pitchFamily="34" charset="0"/>
              <a:ea typeface="Cambria" panose="02040503050406030204" pitchFamily="18" charset="0"/>
            </a:rPr>
            <a:t>Limitations</a:t>
          </a:r>
          <a:r>
            <a:rPr lang="en-US" sz="900" dirty="0">
              <a:latin typeface="Gill Sans MT" panose="020B0502020104020203" pitchFamily="34" charset="0"/>
              <a:ea typeface="Cambria" panose="02040503050406030204" pitchFamily="18" charset="0"/>
            </a:rPr>
            <a:t>: High computational cost, large models, and poor real-time performance.</a:t>
          </a:r>
          <a:endParaRPr lang="en-IN" sz="900" dirty="0">
            <a:latin typeface="Gill Sans MT" panose="020B0502020104020203" pitchFamily="34" charset="0"/>
            <a:ea typeface="Cambria" panose="02040503050406030204" pitchFamily="18" charset="0"/>
          </a:endParaRPr>
        </a:p>
      </dgm:t>
    </dgm:pt>
    <dgm:pt modelId="{22BD8BFA-1B43-412E-AA7D-6033E0B0AB80}" type="parTrans" cxnId="{E226AAEB-9491-43D0-8349-2AFD47DEF712}">
      <dgm:prSet/>
      <dgm:spPr/>
      <dgm:t>
        <a:bodyPr/>
        <a:lstStyle/>
        <a:p>
          <a:endParaRPr lang="en-IN">
            <a:latin typeface="Gill Sans MT" panose="020B0502020104020203" pitchFamily="34" charset="0"/>
            <a:ea typeface="Cambria" panose="02040503050406030204" pitchFamily="18" charset="0"/>
          </a:endParaRPr>
        </a:p>
      </dgm:t>
    </dgm:pt>
    <dgm:pt modelId="{ADE421C4-B346-4882-95B1-D15FB737E0EC}" type="sibTrans" cxnId="{E226AAEB-9491-43D0-8349-2AFD47DEF712}">
      <dgm:prSet/>
      <dgm:spPr/>
      <dgm:t>
        <a:bodyPr/>
        <a:lstStyle/>
        <a:p>
          <a:endParaRPr lang="en-IN"/>
        </a:p>
      </dgm:t>
    </dgm:pt>
    <dgm:pt modelId="{E018CDE5-55FF-4637-8D07-164C5763EDE3}">
      <dgm:prSet custT="1"/>
      <dgm:spPr/>
      <dgm:t>
        <a:bodyPr/>
        <a:lstStyle/>
        <a:p>
          <a:r>
            <a:rPr lang="en-IN" sz="1100" dirty="0">
              <a:latin typeface="Gill Sans MT" panose="020B0502020104020203" pitchFamily="34" charset="0"/>
              <a:ea typeface="Cambria" panose="02040503050406030204" pitchFamily="18" charset="0"/>
            </a:rPr>
            <a:t>Improvements Over Existing Solutions</a:t>
          </a:r>
        </a:p>
      </dgm:t>
    </dgm:pt>
    <dgm:pt modelId="{7C1EA54B-9963-4D01-B514-2AFF1D634B23}" type="parTrans" cxnId="{5421F4D3-1386-40CD-B6CD-FBDAB19BA104}">
      <dgm:prSet/>
      <dgm:spPr/>
      <dgm:t>
        <a:bodyPr/>
        <a:lstStyle/>
        <a:p>
          <a:endParaRPr lang="en-IN"/>
        </a:p>
      </dgm:t>
    </dgm:pt>
    <dgm:pt modelId="{6180532D-07C5-4283-802B-E2D6E00708E1}" type="sibTrans" cxnId="{5421F4D3-1386-40CD-B6CD-FBDAB19BA104}">
      <dgm:prSet/>
      <dgm:spPr/>
      <dgm:t>
        <a:bodyPr/>
        <a:lstStyle/>
        <a:p>
          <a:endParaRPr lang="en-IN"/>
        </a:p>
      </dgm:t>
    </dgm:pt>
    <dgm:pt modelId="{F11C07D6-E3EE-4212-AA85-03AAADF00CAB}">
      <dgm:prSet custT="1"/>
      <dgm:spPr/>
      <dgm:t>
        <a:bodyPr/>
        <a:lstStyle/>
        <a:p>
          <a:r>
            <a:rPr lang="en-US" sz="800" b="1" dirty="0">
              <a:latin typeface="Gill Sans MT" panose="020B0502020104020203" pitchFamily="34" charset="0"/>
              <a:ea typeface="Cambria" panose="02040503050406030204" pitchFamily="18" charset="0"/>
            </a:rPr>
            <a:t>Hybrid CNN</a:t>
          </a:r>
          <a:r>
            <a:rPr lang="en-US" sz="800" dirty="0">
              <a:latin typeface="Gill Sans MT" panose="020B0502020104020203" pitchFamily="34" charset="0"/>
              <a:ea typeface="Cambria" panose="02040503050406030204" pitchFamily="18" charset="0"/>
            </a:rPr>
            <a:t>: A hybrid model provides an efficient architecture with reduced computational requirements.</a:t>
          </a:r>
          <a:endParaRPr lang="en-IN" sz="800" dirty="0">
            <a:latin typeface="Gill Sans MT" panose="020B0502020104020203" pitchFamily="34" charset="0"/>
            <a:ea typeface="Cambria" panose="02040503050406030204" pitchFamily="18" charset="0"/>
          </a:endParaRPr>
        </a:p>
      </dgm:t>
    </dgm:pt>
    <dgm:pt modelId="{D8680F85-2DA5-4B3F-9D73-17E6C4367D66}" type="parTrans" cxnId="{46B06793-CDE6-44FB-917B-ECB58D2094A5}">
      <dgm:prSet/>
      <dgm:spPr/>
      <dgm:t>
        <a:bodyPr/>
        <a:lstStyle/>
        <a:p>
          <a:endParaRPr lang="en-IN">
            <a:latin typeface="Gill Sans MT" panose="020B0502020104020203" pitchFamily="34" charset="0"/>
            <a:ea typeface="Cambria" panose="02040503050406030204" pitchFamily="18" charset="0"/>
          </a:endParaRPr>
        </a:p>
      </dgm:t>
    </dgm:pt>
    <dgm:pt modelId="{4E44A112-7EEB-40C4-8BA5-E3B76F833DA4}" type="sibTrans" cxnId="{46B06793-CDE6-44FB-917B-ECB58D2094A5}">
      <dgm:prSet/>
      <dgm:spPr/>
      <dgm:t>
        <a:bodyPr/>
        <a:lstStyle/>
        <a:p>
          <a:endParaRPr lang="en-IN"/>
        </a:p>
      </dgm:t>
    </dgm:pt>
    <dgm:pt modelId="{E63B9780-C7FC-493D-8BD9-37424A9BC681}">
      <dgm:prSet custT="1"/>
      <dgm:spPr/>
      <dgm:t>
        <a:bodyPr/>
        <a:lstStyle/>
        <a:p>
          <a:r>
            <a:rPr lang="en-US" sz="800" b="1" dirty="0">
              <a:latin typeface="Gill Sans MT" panose="020B0502020104020203" pitchFamily="34" charset="0"/>
              <a:ea typeface="Cambria" panose="02040503050406030204" pitchFamily="18" charset="0"/>
            </a:rPr>
            <a:t>Perceptual Loss Optimization</a:t>
          </a:r>
          <a:r>
            <a:rPr lang="en-US" sz="800" dirty="0">
              <a:latin typeface="Gill Sans MT" panose="020B0502020104020203" pitchFamily="34" charset="0"/>
              <a:ea typeface="Cambria" panose="02040503050406030204" pitchFamily="18" charset="0"/>
            </a:rPr>
            <a:t>: This approach enhances perceptual quality by optimizing the model to focus on human visual perception metrics rather than pixel-wise accuracy alone.</a:t>
          </a:r>
          <a:endParaRPr lang="en-IN" sz="800" dirty="0">
            <a:latin typeface="Gill Sans MT" panose="020B0502020104020203" pitchFamily="34" charset="0"/>
            <a:ea typeface="Cambria" panose="02040503050406030204" pitchFamily="18" charset="0"/>
          </a:endParaRPr>
        </a:p>
      </dgm:t>
    </dgm:pt>
    <dgm:pt modelId="{E10CA31B-45CB-4133-A775-A6B624A34795}" type="parTrans" cxnId="{B2EDDAD6-C593-4180-8C66-B683B088E45B}">
      <dgm:prSet/>
      <dgm:spPr/>
      <dgm:t>
        <a:bodyPr/>
        <a:lstStyle/>
        <a:p>
          <a:endParaRPr lang="en-IN">
            <a:latin typeface="Gill Sans MT" panose="020B0502020104020203" pitchFamily="34" charset="0"/>
            <a:ea typeface="Cambria" panose="02040503050406030204" pitchFamily="18" charset="0"/>
          </a:endParaRPr>
        </a:p>
      </dgm:t>
    </dgm:pt>
    <dgm:pt modelId="{4FCB4DB3-18A3-40BE-A99B-191C8E95F7CD}" type="sibTrans" cxnId="{B2EDDAD6-C593-4180-8C66-B683B088E45B}">
      <dgm:prSet/>
      <dgm:spPr/>
      <dgm:t>
        <a:bodyPr/>
        <a:lstStyle/>
        <a:p>
          <a:endParaRPr lang="en-IN"/>
        </a:p>
      </dgm:t>
    </dgm:pt>
    <dgm:pt modelId="{9487E183-2A36-4075-AC0E-52257CD3A210}" type="pres">
      <dgm:prSet presAssocID="{ABDF48AE-8B3A-4A21-AB55-335872DA6970}" presName="hierChild1" presStyleCnt="0">
        <dgm:presLayoutVars>
          <dgm:chPref val="1"/>
          <dgm:dir/>
          <dgm:animOne val="branch"/>
          <dgm:animLvl val="lvl"/>
          <dgm:resizeHandles/>
        </dgm:presLayoutVars>
      </dgm:prSet>
      <dgm:spPr/>
    </dgm:pt>
    <dgm:pt modelId="{894363F2-B612-4322-92BB-52F9621F67C7}" type="pres">
      <dgm:prSet presAssocID="{86D1D608-17DA-4947-B57D-248B03BEDCA5}" presName="hierRoot1" presStyleCnt="0"/>
      <dgm:spPr/>
    </dgm:pt>
    <dgm:pt modelId="{733503AC-A2AE-416B-99DC-8D21477F8635}" type="pres">
      <dgm:prSet presAssocID="{86D1D608-17DA-4947-B57D-248B03BEDCA5}" presName="composite" presStyleCnt="0"/>
      <dgm:spPr/>
    </dgm:pt>
    <dgm:pt modelId="{7249E84C-C6E7-410B-8188-E522DAA29FA7}" type="pres">
      <dgm:prSet presAssocID="{86D1D608-17DA-4947-B57D-248B03BEDCA5}" presName="background" presStyleLbl="node0" presStyleIdx="0" presStyleCnt="2"/>
      <dgm:spPr/>
    </dgm:pt>
    <dgm:pt modelId="{000DEBAD-4532-49E0-9E78-E216C5D9BF63}" type="pres">
      <dgm:prSet presAssocID="{86D1D608-17DA-4947-B57D-248B03BEDCA5}" presName="text" presStyleLbl="fgAcc0" presStyleIdx="0" presStyleCnt="2">
        <dgm:presLayoutVars>
          <dgm:chPref val="3"/>
        </dgm:presLayoutVars>
      </dgm:prSet>
      <dgm:spPr/>
    </dgm:pt>
    <dgm:pt modelId="{0DC3C01A-8CE9-4977-BE8C-CD35FF379B4D}" type="pres">
      <dgm:prSet presAssocID="{86D1D608-17DA-4947-B57D-248B03BEDCA5}" presName="hierChild2" presStyleCnt="0"/>
      <dgm:spPr/>
    </dgm:pt>
    <dgm:pt modelId="{06A29FC0-0B93-4AAD-B0BD-AE8D03357B24}" type="pres">
      <dgm:prSet presAssocID="{2A4751BF-6F41-4D9D-8BFF-C0C2BFBECFF2}" presName="Name10" presStyleLbl="parChTrans1D2" presStyleIdx="0" presStyleCnt="4"/>
      <dgm:spPr/>
    </dgm:pt>
    <dgm:pt modelId="{DF49B437-0BA3-4533-B1AE-09B9CA0866AB}" type="pres">
      <dgm:prSet presAssocID="{7CE2171A-FE38-4FA9-8606-AFC9E8A42C8A}" presName="hierRoot2" presStyleCnt="0"/>
      <dgm:spPr/>
    </dgm:pt>
    <dgm:pt modelId="{574DAD45-5275-4070-88D5-1B85478E8E0A}" type="pres">
      <dgm:prSet presAssocID="{7CE2171A-FE38-4FA9-8606-AFC9E8A42C8A}" presName="composite2" presStyleCnt="0"/>
      <dgm:spPr/>
    </dgm:pt>
    <dgm:pt modelId="{1AF36F07-9703-4212-BF5E-B594A1AC6A7F}" type="pres">
      <dgm:prSet presAssocID="{7CE2171A-FE38-4FA9-8606-AFC9E8A42C8A}" presName="background2" presStyleLbl="node2" presStyleIdx="0" presStyleCnt="4"/>
      <dgm:spPr/>
    </dgm:pt>
    <dgm:pt modelId="{EA5D804D-EEDC-4EC4-A2AF-01A098F52919}" type="pres">
      <dgm:prSet presAssocID="{7CE2171A-FE38-4FA9-8606-AFC9E8A42C8A}" presName="text2" presStyleLbl="fgAcc2" presStyleIdx="0" presStyleCnt="4">
        <dgm:presLayoutVars>
          <dgm:chPref val="3"/>
        </dgm:presLayoutVars>
      </dgm:prSet>
      <dgm:spPr/>
    </dgm:pt>
    <dgm:pt modelId="{E69A5C8E-3168-457F-A642-4A6BD15DCD37}" type="pres">
      <dgm:prSet presAssocID="{7CE2171A-FE38-4FA9-8606-AFC9E8A42C8A}" presName="hierChild3" presStyleCnt="0"/>
      <dgm:spPr/>
    </dgm:pt>
    <dgm:pt modelId="{29E9D72F-ACF0-4B21-A0FB-F727DC289BC0}" type="pres">
      <dgm:prSet presAssocID="{CF380F52-6DD7-4B57-B4E4-49934DC36150}" presName="Name17" presStyleLbl="parChTrans1D3" presStyleIdx="0" presStyleCnt="4"/>
      <dgm:spPr/>
    </dgm:pt>
    <dgm:pt modelId="{04C2B2CD-5059-431A-8448-CEBD3B4886A0}" type="pres">
      <dgm:prSet presAssocID="{44977C08-EA64-4F70-BD0C-5204F4A3040E}" presName="hierRoot3" presStyleCnt="0"/>
      <dgm:spPr/>
    </dgm:pt>
    <dgm:pt modelId="{B50ED7DA-208A-4F3B-842B-6DAD164DE27E}" type="pres">
      <dgm:prSet presAssocID="{44977C08-EA64-4F70-BD0C-5204F4A3040E}" presName="composite3" presStyleCnt="0"/>
      <dgm:spPr/>
    </dgm:pt>
    <dgm:pt modelId="{20187C6D-BE52-453D-8A88-668751BD1878}" type="pres">
      <dgm:prSet presAssocID="{44977C08-EA64-4F70-BD0C-5204F4A3040E}" presName="background3" presStyleLbl="node3" presStyleIdx="0" presStyleCnt="4"/>
      <dgm:spPr/>
    </dgm:pt>
    <dgm:pt modelId="{DD9A45FE-40BA-4C96-AE32-2ED9D8D6525F}" type="pres">
      <dgm:prSet presAssocID="{44977C08-EA64-4F70-BD0C-5204F4A3040E}" presName="text3" presStyleLbl="fgAcc3" presStyleIdx="0" presStyleCnt="4" custScaleY="114269">
        <dgm:presLayoutVars>
          <dgm:chPref val="3"/>
        </dgm:presLayoutVars>
      </dgm:prSet>
      <dgm:spPr/>
    </dgm:pt>
    <dgm:pt modelId="{8C9D8179-5F94-43B6-BBB3-2A1CAE564D19}" type="pres">
      <dgm:prSet presAssocID="{44977C08-EA64-4F70-BD0C-5204F4A3040E}" presName="hierChild4" presStyleCnt="0"/>
      <dgm:spPr/>
    </dgm:pt>
    <dgm:pt modelId="{FCF60A4B-920D-4F5F-854D-B03ECF8F56EE}" type="pres">
      <dgm:prSet presAssocID="{E6A05B4F-5CAC-4308-81B6-1EBA8704788D}" presName="Name17" presStyleLbl="parChTrans1D3" presStyleIdx="1" presStyleCnt="4"/>
      <dgm:spPr/>
    </dgm:pt>
    <dgm:pt modelId="{22A1A4DC-C8FB-4FDC-8EC4-4AE1598BEADC}" type="pres">
      <dgm:prSet presAssocID="{4249C4EB-2D62-4418-B0EA-FAE16B71618A}" presName="hierRoot3" presStyleCnt="0"/>
      <dgm:spPr/>
    </dgm:pt>
    <dgm:pt modelId="{892952F6-4986-400D-A3C5-C8337CE5A969}" type="pres">
      <dgm:prSet presAssocID="{4249C4EB-2D62-4418-B0EA-FAE16B71618A}" presName="composite3" presStyleCnt="0"/>
      <dgm:spPr/>
    </dgm:pt>
    <dgm:pt modelId="{A8F9AE50-1BC1-4CE5-8673-B9D097E4F2F5}" type="pres">
      <dgm:prSet presAssocID="{4249C4EB-2D62-4418-B0EA-FAE16B71618A}" presName="background3" presStyleLbl="node3" presStyleIdx="1" presStyleCnt="4"/>
      <dgm:spPr/>
    </dgm:pt>
    <dgm:pt modelId="{3FE91AC0-EF28-4F90-BF91-58F4609B4AE2}" type="pres">
      <dgm:prSet presAssocID="{4249C4EB-2D62-4418-B0EA-FAE16B71618A}" presName="text3" presStyleLbl="fgAcc3" presStyleIdx="1" presStyleCnt="4" custScaleY="114269">
        <dgm:presLayoutVars>
          <dgm:chPref val="3"/>
        </dgm:presLayoutVars>
      </dgm:prSet>
      <dgm:spPr/>
    </dgm:pt>
    <dgm:pt modelId="{493053C1-9019-4377-95B2-692A6B70356A}" type="pres">
      <dgm:prSet presAssocID="{4249C4EB-2D62-4418-B0EA-FAE16B71618A}" presName="hierChild4" presStyleCnt="0"/>
      <dgm:spPr/>
    </dgm:pt>
    <dgm:pt modelId="{4D677B89-E99B-446E-8C2A-1759738C4F7B}" type="pres">
      <dgm:prSet presAssocID="{F2D401A0-324F-444D-A293-68A0A8D53283}" presName="Name10" presStyleLbl="parChTrans1D2" presStyleIdx="1" presStyleCnt="4"/>
      <dgm:spPr/>
    </dgm:pt>
    <dgm:pt modelId="{BC389398-5FCD-48BB-A042-B4C891D43C01}" type="pres">
      <dgm:prSet presAssocID="{0033C270-1DB7-489B-92DD-9B87AAE5396F}" presName="hierRoot2" presStyleCnt="0"/>
      <dgm:spPr/>
    </dgm:pt>
    <dgm:pt modelId="{CA62C717-65B9-44CD-BC06-1074852B461E}" type="pres">
      <dgm:prSet presAssocID="{0033C270-1DB7-489B-92DD-9B87AAE5396F}" presName="composite2" presStyleCnt="0"/>
      <dgm:spPr/>
    </dgm:pt>
    <dgm:pt modelId="{CA34F686-4C41-4AB8-8509-5E81C700E429}" type="pres">
      <dgm:prSet presAssocID="{0033C270-1DB7-489B-92DD-9B87AAE5396F}" presName="background2" presStyleLbl="node2" presStyleIdx="1" presStyleCnt="4"/>
      <dgm:spPr/>
    </dgm:pt>
    <dgm:pt modelId="{C3B2AA4D-BACB-47DB-8C24-9A0E43DCD477}" type="pres">
      <dgm:prSet presAssocID="{0033C270-1DB7-489B-92DD-9B87AAE5396F}" presName="text2" presStyleLbl="fgAcc2" presStyleIdx="1" presStyleCnt="4">
        <dgm:presLayoutVars>
          <dgm:chPref val="3"/>
        </dgm:presLayoutVars>
      </dgm:prSet>
      <dgm:spPr/>
    </dgm:pt>
    <dgm:pt modelId="{3B28CA6A-F4BA-43B6-ADDF-BB6808922953}" type="pres">
      <dgm:prSet presAssocID="{0033C270-1DB7-489B-92DD-9B87AAE5396F}" presName="hierChild3" presStyleCnt="0"/>
      <dgm:spPr/>
    </dgm:pt>
    <dgm:pt modelId="{6C8328AA-2F1E-4765-B159-62568040305D}" type="pres">
      <dgm:prSet presAssocID="{CCA0C945-6351-4DEF-9912-F6CFF3669251}" presName="Name17" presStyleLbl="parChTrans1D3" presStyleIdx="2" presStyleCnt="4"/>
      <dgm:spPr/>
    </dgm:pt>
    <dgm:pt modelId="{C7955B9B-D9F8-4F8F-B2A4-18D5468B24A9}" type="pres">
      <dgm:prSet presAssocID="{98C20FF8-48A8-43B3-9A85-5B358D878D2F}" presName="hierRoot3" presStyleCnt="0"/>
      <dgm:spPr/>
    </dgm:pt>
    <dgm:pt modelId="{1A9B814C-CC75-4B69-9475-BF2E6E11A0B5}" type="pres">
      <dgm:prSet presAssocID="{98C20FF8-48A8-43B3-9A85-5B358D878D2F}" presName="composite3" presStyleCnt="0"/>
      <dgm:spPr/>
    </dgm:pt>
    <dgm:pt modelId="{BCDAD9F5-22DC-4B2E-82D2-64914FD14BA0}" type="pres">
      <dgm:prSet presAssocID="{98C20FF8-48A8-43B3-9A85-5B358D878D2F}" presName="background3" presStyleLbl="node3" presStyleIdx="2" presStyleCnt="4"/>
      <dgm:spPr/>
    </dgm:pt>
    <dgm:pt modelId="{5FFCC7B1-1260-4E05-BF48-7BF5C9A408DC}" type="pres">
      <dgm:prSet presAssocID="{98C20FF8-48A8-43B3-9A85-5B358D878D2F}" presName="text3" presStyleLbl="fgAcc3" presStyleIdx="2" presStyleCnt="4" custScaleY="114269">
        <dgm:presLayoutVars>
          <dgm:chPref val="3"/>
        </dgm:presLayoutVars>
      </dgm:prSet>
      <dgm:spPr/>
    </dgm:pt>
    <dgm:pt modelId="{8740A5D1-30DB-4005-BA09-77A47D72C230}" type="pres">
      <dgm:prSet presAssocID="{98C20FF8-48A8-43B3-9A85-5B358D878D2F}" presName="hierChild4" presStyleCnt="0"/>
      <dgm:spPr/>
    </dgm:pt>
    <dgm:pt modelId="{FB4E5046-1F9A-4A1B-8F39-BC9F3D386051}" type="pres">
      <dgm:prSet presAssocID="{22BD8BFA-1B43-412E-AA7D-6033E0B0AB80}" presName="Name17" presStyleLbl="parChTrans1D3" presStyleIdx="3" presStyleCnt="4"/>
      <dgm:spPr/>
    </dgm:pt>
    <dgm:pt modelId="{302819C4-52AC-4B24-B920-4703CCDDAA64}" type="pres">
      <dgm:prSet presAssocID="{80D90889-B168-4AA4-8735-4C60450B4B44}" presName="hierRoot3" presStyleCnt="0"/>
      <dgm:spPr/>
    </dgm:pt>
    <dgm:pt modelId="{8BEF667C-9148-4F58-AFA8-5FEE9675AA67}" type="pres">
      <dgm:prSet presAssocID="{80D90889-B168-4AA4-8735-4C60450B4B44}" presName="composite3" presStyleCnt="0"/>
      <dgm:spPr/>
    </dgm:pt>
    <dgm:pt modelId="{66EF941D-5648-40B0-B0E8-223FAA2834DC}" type="pres">
      <dgm:prSet presAssocID="{80D90889-B168-4AA4-8735-4C60450B4B44}" presName="background3" presStyleLbl="node3" presStyleIdx="3" presStyleCnt="4"/>
      <dgm:spPr/>
    </dgm:pt>
    <dgm:pt modelId="{A45A212D-1FA2-4FCF-8DC6-16E35386E22D}" type="pres">
      <dgm:prSet presAssocID="{80D90889-B168-4AA4-8735-4C60450B4B44}" presName="text3" presStyleLbl="fgAcc3" presStyleIdx="3" presStyleCnt="4" custScaleY="114269">
        <dgm:presLayoutVars>
          <dgm:chPref val="3"/>
        </dgm:presLayoutVars>
      </dgm:prSet>
      <dgm:spPr/>
    </dgm:pt>
    <dgm:pt modelId="{50A0D5C1-CADE-4129-8111-60B14A52B646}" type="pres">
      <dgm:prSet presAssocID="{80D90889-B168-4AA4-8735-4C60450B4B44}" presName="hierChild4" presStyleCnt="0"/>
      <dgm:spPr/>
    </dgm:pt>
    <dgm:pt modelId="{FF72B7B2-732C-4FF0-B6D1-1F06BBBAE2F7}" type="pres">
      <dgm:prSet presAssocID="{E018CDE5-55FF-4637-8D07-164C5763EDE3}" presName="hierRoot1" presStyleCnt="0"/>
      <dgm:spPr/>
    </dgm:pt>
    <dgm:pt modelId="{E09BF16C-53D6-4A26-A1EA-767F3452713A}" type="pres">
      <dgm:prSet presAssocID="{E018CDE5-55FF-4637-8D07-164C5763EDE3}" presName="composite" presStyleCnt="0"/>
      <dgm:spPr/>
    </dgm:pt>
    <dgm:pt modelId="{FAC6A0F8-0B76-4911-9217-FE6C701D038F}" type="pres">
      <dgm:prSet presAssocID="{E018CDE5-55FF-4637-8D07-164C5763EDE3}" presName="background" presStyleLbl="node0" presStyleIdx="1" presStyleCnt="2"/>
      <dgm:spPr/>
    </dgm:pt>
    <dgm:pt modelId="{2AB5352C-7320-4645-8FFE-7197197D205C}" type="pres">
      <dgm:prSet presAssocID="{E018CDE5-55FF-4637-8D07-164C5763EDE3}" presName="text" presStyleLbl="fgAcc0" presStyleIdx="1" presStyleCnt="2">
        <dgm:presLayoutVars>
          <dgm:chPref val="3"/>
        </dgm:presLayoutVars>
      </dgm:prSet>
      <dgm:spPr/>
    </dgm:pt>
    <dgm:pt modelId="{A43B1ABD-13EE-4EAA-9F45-46C66172040F}" type="pres">
      <dgm:prSet presAssocID="{E018CDE5-55FF-4637-8D07-164C5763EDE3}" presName="hierChild2" presStyleCnt="0"/>
      <dgm:spPr/>
    </dgm:pt>
    <dgm:pt modelId="{B34670F4-B4DA-4524-99E5-200D742DC9F0}" type="pres">
      <dgm:prSet presAssocID="{D8680F85-2DA5-4B3F-9D73-17E6C4367D66}" presName="Name10" presStyleLbl="parChTrans1D2" presStyleIdx="2" presStyleCnt="4"/>
      <dgm:spPr/>
    </dgm:pt>
    <dgm:pt modelId="{B1366728-68D6-4E4C-890F-8C51967697EB}" type="pres">
      <dgm:prSet presAssocID="{F11C07D6-E3EE-4212-AA85-03AAADF00CAB}" presName="hierRoot2" presStyleCnt="0"/>
      <dgm:spPr/>
    </dgm:pt>
    <dgm:pt modelId="{2C19FE9B-E551-4FF7-97D9-36F301F5B263}" type="pres">
      <dgm:prSet presAssocID="{F11C07D6-E3EE-4212-AA85-03AAADF00CAB}" presName="composite2" presStyleCnt="0"/>
      <dgm:spPr/>
    </dgm:pt>
    <dgm:pt modelId="{80EDC1A1-6CEE-4A73-B265-785F9BAABD8B}" type="pres">
      <dgm:prSet presAssocID="{F11C07D6-E3EE-4212-AA85-03AAADF00CAB}" presName="background2" presStyleLbl="node2" presStyleIdx="2" presStyleCnt="4"/>
      <dgm:spPr/>
    </dgm:pt>
    <dgm:pt modelId="{0FDE7905-CDF8-4862-8149-8DCE2E5B635B}" type="pres">
      <dgm:prSet presAssocID="{F11C07D6-E3EE-4212-AA85-03AAADF00CAB}" presName="text2" presStyleLbl="fgAcc2" presStyleIdx="2" presStyleCnt="4" custScaleY="111722">
        <dgm:presLayoutVars>
          <dgm:chPref val="3"/>
        </dgm:presLayoutVars>
      </dgm:prSet>
      <dgm:spPr/>
    </dgm:pt>
    <dgm:pt modelId="{7AB3102A-24FB-4FC1-9BD0-766025D8EFB4}" type="pres">
      <dgm:prSet presAssocID="{F11C07D6-E3EE-4212-AA85-03AAADF00CAB}" presName="hierChild3" presStyleCnt="0"/>
      <dgm:spPr/>
    </dgm:pt>
    <dgm:pt modelId="{B37371A9-44B4-4C4E-98F0-08084BE6D36E}" type="pres">
      <dgm:prSet presAssocID="{E10CA31B-45CB-4133-A775-A6B624A34795}" presName="Name10" presStyleLbl="parChTrans1D2" presStyleIdx="3" presStyleCnt="4"/>
      <dgm:spPr/>
    </dgm:pt>
    <dgm:pt modelId="{C3F5D873-290F-4D5A-B6AC-EE4B188701F6}" type="pres">
      <dgm:prSet presAssocID="{E63B9780-C7FC-493D-8BD9-37424A9BC681}" presName="hierRoot2" presStyleCnt="0"/>
      <dgm:spPr/>
    </dgm:pt>
    <dgm:pt modelId="{B239C505-0D87-4301-A222-955C6323A527}" type="pres">
      <dgm:prSet presAssocID="{E63B9780-C7FC-493D-8BD9-37424A9BC681}" presName="composite2" presStyleCnt="0"/>
      <dgm:spPr/>
    </dgm:pt>
    <dgm:pt modelId="{D1468495-A256-4F7B-95AF-7F944973BC7A}" type="pres">
      <dgm:prSet presAssocID="{E63B9780-C7FC-493D-8BD9-37424A9BC681}" presName="background2" presStyleLbl="node2" presStyleIdx="3" presStyleCnt="4"/>
      <dgm:spPr/>
    </dgm:pt>
    <dgm:pt modelId="{FCC1C09C-6631-4DFF-9FD6-A0BECE7DDB2D}" type="pres">
      <dgm:prSet presAssocID="{E63B9780-C7FC-493D-8BD9-37424A9BC681}" presName="text2" presStyleLbl="fgAcc2" presStyleIdx="3" presStyleCnt="4" custScaleX="110260" custScaleY="111722">
        <dgm:presLayoutVars>
          <dgm:chPref val="3"/>
        </dgm:presLayoutVars>
      </dgm:prSet>
      <dgm:spPr/>
    </dgm:pt>
    <dgm:pt modelId="{1B29AB49-166F-45B4-930F-54E8989AF65F}" type="pres">
      <dgm:prSet presAssocID="{E63B9780-C7FC-493D-8BD9-37424A9BC681}" presName="hierChild3" presStyleCnt="0"/>
      <dgm:spPr/>
    </dgm:pt>
  </dgm:ptLst>
  <dgm:cxnLst>
    <dgm:cxn modelId="{DFB67614-E5E1-4E74-8003-784642E2EA15}" type="presOf" srcId="{7CE2171A-FE38-4FA9-8606-AFC9E8A42C8A}" destId="{EA5D804D-EEDC-4EC4-A2AF-01A098F52919}" srcOrd="0" destOrd="0" presId="urn:microsoft.com/office/officeart/2005/8/layout/hierarchy1"/>
    <dgm:cxn modelId="{B5DD6921-10D4-4FE6-A4ED-E7BE8BD240F2}" type="presOf" srcId="{80D90889-B168-4AA4-8735-4C60450B4B44}" destId="{A45A212D-1FA2-4FCF-8DC6-16E35386E22D}" srcOrd="0" destOrd="0" presId="urn:microsoft.com/office/officeart/2005/8/layout/hierarchy1"/>
    <dgm:cxn modelId="{A0F03C2F-2B41-4D58-8426-00EF8DB7CAB8}" type="presOf" srcId="{0033C270-1DB7-489B-92DD-9B87AAE5396F}" destId="{C3B2AA4D-BACB-47DB-8C24-9A0E43DCD477}" srcOrd="0" destOrd="0" presId="urn:microsoft.com/office/officeart/2005/8/layout/hierarchy1"/>
    <dgm:cxn modelId="{D10E4039-25AF-42F0-8261-5AF662E53AA2}" srcId="{86D1D608-17DA-4947-B57D-248B03BEDCA5}" destId="{0033C270-1DB7-489B-92DD-9B87AAE5396F}" srcOrd="1" destOrd="0" parTransId="{F2D401A0-324F-444D-A293-68A0A8D53283}" sibTransId="{2DC8B842-B285-43A4-B263-A85A87B36AF5}"/>
    <dgm:cxn modelId="{A8C2CC5D-A9BB-4986-98AA-0555B0AE4610}" srcId="{86D1D608-17DA-4947-B57D-248B03BEDCA5}" destId="{7CE2171A-FE38-4FA9-8606-AFC9E8A42C8A}" srcOrd="0" destOrd="0" parTransId="{2A4751BF-6F41-4D9D-8BFF-C0C2BFBECFF2}" sibTransId="{074345FC-AA37-4FE9-95D4-57FAEFEFA95E}"/>
    <dgm:cxn modelId="{7226A360-581C-416A-AE25-545F3D6C488A}" srcId="{0033C270-1DB7-489B-92DD-9B87AAE5396F}" destId="{98C20FF8-48A8-43B3-9A85-5B358D878D2F}" srcOrd="0" destOrd="0" parTransId="{CCA0C945-6351-4DEF-9912-F6CFF3669251}" sibTransId="{5BD7FA7D-5F4F-4761-ADA5-A15E43F31A90}"/>
    <dgm:cxn modelId="{BD158C62-ED0B-4AA7-AA0E-EE24FAF3A136}" type="presOf" srcId="{E6A05B4F-5CAC-4308-81B6-1EBA8704788D}" destId="{FCF60A4B-920D-4F5F-854D-B03ECF8F56EE}" srcOrd="0" destOrd="0" presId="urn:microsoft.com/office/officeart/2005/8/layout/hierarchy1"/>
    <dgm:cxn modelId="{1AD52764-B516-4323-8DF6-4E03334B7CD4}" srcId="{ABDF48AE-8B3A-4A21-AB55-335872DA6970}" destId="{86D1D608-17DA-4947-B57D-248B03BEDCA5}" srcOrd="0" destOrd="0" parTransId="{71BE86F2-0189-4236-A06A-892BE97836D8}" sibTransId="{7AE0EE51-0BEE-4009-AC07-A47BB7723D51}"/>
    <dgm:cxn modelId="{B4F3204A-D3F9-4F9E-8FC3-0BDA3B709F94}" type="presOf" srcId="{22BD8BFA-1B43-412E-AA7D-6033E0B0AB80}" destId="{FB4E5046-1F9A-4A1B-8F39-BC9F3D386051}" srcOrd="0" destOrd="0" presId="urn:microsoft.com/office/officeart/2005/8/layout/hierarchy1"/>
    <dgm:cxn modelId="{E55C324F-7AD5-443B-8C48-44A2D58B6AC1}" type="presOf" srcId="{E10CA31B-45CB-4133-A775-A6B624A34795}" destId="{B37371A9-44B4-4C4E-98F0-08084BE6D36E}" srcOrd="0" destOrd="0" presId="urn:microsoft.com/office/officeart/2005/8/layout/hierarchy1"/>
    <dgm:cxn modelId="{10906A50-1EAB-456A-84D9-A581FE8434B4}" type="presOf" srcId="{98C20FF8-48A8-43B3-9A85-5B358D878D2F}" destId="{5FFCC7B1-1260-4E05-BF48-7BF5C9A408DC}" srcOrd="0" destOrd="0" presId="urn:microsoft.com/office/officeart/2005/8/layout/hierarchy1"/>
    <dgm:cxn modelId="{7A2E3451-45A7-4D00-AAA7-A32D8EB9DFAB}" type="presOf" srcId="{44977C08-EA64-4F70-BD0C-5204F4A3040E}" destId="{DD9A45FE-40BA-4C96-AE32-2ED9D8D6525F}" srcOrd="0" destOrd="0" presId="urn:microsoft.com/office/officeart/2005/8/layout/hierarchy1"/>
    <dgm:cxn modelId="{46B06793-CDE6-44FB-917B-ECB58D2094A5}" srcId="{E018CDE5-55FF-4637-8D07-164C5763EDE3}" destId="{F11C07D6-E3EE-4212-AA85-03AAADF00CAB}" srcOrd="0" destOrd="0" parTransId="{D8680F85-2DA5-4B3F-9D73-17E6C4367D66}" sibTransId="{4E44A112-7EEB-40C4-8BA5-E3B76F833DA4}"/>
    <dgm:cxn modelId="{502F6E9D-38FA-43AF-ABE1-56313D869054}" type="presOf" srcId="{4249C4EB-2D62-4418-B0EA-FAE16B71618A}" destId="{3FE91AC0-EF28-4F90-BF91-58F4609B4AE2}" srcOrd="0" destOrd="0" presId="urn:microsoft.com/office/officeart/2005/8/layout/hierarchy1"/>
    <dgm:cxn modelId="{AD93FAA7-C2D3-4F25-91B3-5B9C9643CBC5}" type="presOf" srcId="{ABDF48AE-8B3A-4A21-AB55-335872DA6970}" destId="{9487E183-2A36-4075-AC0E-52257CD3A210}" srcOrd="0" destOrd="0" presId="urn:microsoft.com/office/officeart/2005/8/layout/hierarchy1"/>
    <dgm:cxn modelId="{AA1F24AA-78B9-49D7-BDE4-3A1A885677BA}" type="presOf" srcId="{E63B9780-C7FC-493D-8BD9-37424A9BC681}" destId="{FCC1C09C-6631-4DFF-9FD6-A0BECE7DDB2D}" srcOrd="0" destOrd="0" presId="urn:microsoft.com/office/officeart/2005/8/layout/hierarchy1"/>
    <dgm:cxn modelId="{A5DF69AC-5453-4322-A175-9C40F922EA37}" type="presOf" srcId="{2A4751BF-6F41-4D9D-8BFF-C0C2BFBECFF2}" destId="{06A29FC0-0B93-4AAD-B0BD-AE8D03357B24}" srcOrd="0" destOrd="0" presId="urn:microsoft.com/office/officeart/2005/8/layout/hierarchy1"/>
    <dgm:cxn modelId="{7F1969B5-2020-46AB-9072-4C67801D4A24}" type="presOf" srcId="{F11C07D6-E3EE-4212-AA85-03AAADF00CAB}" destId="{0FDE7905-CDF8-4862-8149-8DCE2E5B635B}" srcOrd="0" destOrd="0" presId="urn:microsoft.com/office/officeart/2005/8/layout/hierarchy1"/>
    <dgm:cxn modelId="{4F3F9AB8-60F6-4A6B-8367-18DCB5351AE9}" type="presOf" srcId="{CF380F52-6DD7-4B57-B4E4-49934DC36150}" destId="{29E9D72F-ACF0-4B21-A0FB-F727DC289BC0}" srcOrd="0" destOrd="0" presId="urn:microsoft.com/office/officeart/2005/8/layout/hierarchy1"/>
    <dgm:cxn modelId="{C41693D3-A60D-40F0-9296-03B497CE7ED0}" srcId="{7CE2171A-FE38-4FA9-8606-AFC9E8A42C8A}" destId="{4249C4EB-2D62-4418-B0EA-FAE16B71618A}" srcOrd="1" destOrd="0" parTransId="{E6A05B4F-5CAC-4308-81B6-1EBA8704788D}" sibTransId="{1B59F442-38BF-4DFA-977F-B1AFAF32C754}"/>
    <dgm:cxn modelId="{5421F4D3-1386-40CD-B6CD-FBDAB19BA104}" srcId="{ABDF48AE-8B3A-4A21-AB55-335872DA6970}" destId="{E018CDE5-55FF-4637-8D07-164C5763EDE3}" srcOrd="1" destOrd="0" parTransId="{7C1EA54B-9963-4D01-B514-2AFF1D634B23}" sibTransId="{6180532D-07C5-4283-802B-E2D6E00708E1}"/>
    <dgm:cxn modelId="{B2EDDAD6-C593-4180-8C66-B683B088E45B}" srcId="{E018CDE5-55FF-4637-8D07-164C5763EDE3}" destId="{E63B9780-C7FC-493D-8BD9-37424A9BC681}" srcOrd="1" destOrd="0" parTransId="{E10CA31B-45CB-4133-A775-A6B624A34795}" sibTransId="{4FCB4DB3-18A3-40BE-A99B-191C8E95F7CD}"/>
    <dgm:cxn modelId="{CD5014D7-2A8D-48F6-9EEB-DCA6D16F0A17}" type="presOf" srcId="{E018CDE5-55FF-4637-8D07-164C5763EDE3}" destId="{2AB5352C-7320-4645-8FFE-7197197D205C}" srcOrd="0" destOrd="0" presId="urn:microsoft.com/office/officeart/2005/8/layout/hierarchy1"/>
    <dgm:cxn modelId="{989ABBDB-663C-4E48-B95D-5B242875BAF7}" type="presOf" srcId="{86D1D608-17DA-4947-B57D-248B03BEDCA5}" destId="{000DEBAD-4532-49E0-9E78-E216C5D9BF63}" srcOrd="0" destOrd="0" presId="urn:microsoft.com/office/officeart/2005/8/layout/hierarchy1"/>
    <dgm:cxn modelId="{FFF7C3EA-1B26-40EA-8334-7F7B6748C860}" type="presOf" srcId="{D8680F85-2DA5-4B3F-9D73-17E6C4367D66}" destId="{B34670F4-B4DA-4524-99E5-200D742DC9F0}" srcOrd="0" destOrd="0" presId="urn:microsoft.com/office/officeart/2005/8/layout/hierarchy1"/>
    <dgm:cxn modelId="{E226AAEB-9491-43D0-8349-2AFD47DEF712}" srcId="{0033C270-1DB7-489B-92DD-9B87AAE5396F}" destId="{80D90889-B168-4AA4-8735-4C60450B4B44}" srcOrd="1" destOrd="0" parTransId="{22BD8BFA-1B43-412E-AA7D-6033E0B0AB80}" sibTransId="{ADE421C4-B346-4882-95B1-D15FB737E0EC}"/>
    <dgm:cxn modelId="{D70A58EC-7D1B-4B78-A7CA-53FA69D6BAA2}" type="presOf" srcId="{F2D401A0-324F-444D-A293-68A0A8D53283}" destId="{4D677B89-E99B-446E-8C2A-1759738C4F7B}" srcOrd="0" destOrd="0" presId="urn:microsoft.com/office/officeart/2005/8/layout/hierarchy1"/>
    <dgm:cxn modelId="{E1554BF1-7607-4A1D-BF60-8C2018B985C4}" type="presOf" srcId="{CCA0C945-6351-4DEF-9912-F6CFF3669251}" destId="{6C8328AA-2F1E-4765-B159-62568040305D}" srcOrd="0" destOrd="0" presId="urn:microsoft.com/office/officeart/2005/8/layout/hierarchy1"/>
    <dgm:cxn modelId="{7FCC8EF5-6AAE-4FC0-814C-72FC6E671470}" srcId="{7CE2171A-FE38-4FA9-8606-AFC9E8A42C8A}" destId="{44977C08-EA64-4F70-BD0C-5204F4A3040E}" srcOrd="0" destOrd="0" parTransId="{CF380F52-6DD7-4B57-B4E4-49934DC36150}" sibTransId="{98B3ECE2-CB63-4DF7-B04D-DBBCBA401F58}"/>
    <dgm:cxn modelId="{01F125A2-7713-4338-BDB8-E89592624C20}" type="presParOf" srcId="{9487E183-2A36-4075-AC0E-52257CD3A210}" destId="{894363F2-B612-4322-92BB-52F9621F67C7}" srcOrd="0" destOrd="0" presId="urn:microsoft.com/office/officeart/2005/8/layout/hierarchy1"/>
    <dgm:cxn modelId="{4B36BF88-741B-433F-9150-B666B41772D1}" type="presParOf" srcId="{894363F2-B612-4322-92BB-52F9621F67C7}" destId="{733503AC-A2AE-416B-99DC-8D21477F8635}" srcOrd="0" destOrd="0" presId="urn:microsoft.com/office/officeart/2005/8/layout/hierarchy1"/>
    <dgm:cxn modelId="{B594E46A-A28B-4F01-B253-0CF0883E1B3B}" type="presParOf" srcId="{733503AC-A2AE-416B-99DC-8D21477F8635}" destId="{7249E84C-C6E7-410B-8188-E522DAA29FA7}" srcOrd="0" destOrd="0" presId="urn:microsoft.com/office/officeart/2005/8/layout/hierarchy1"/>
    <dgm:cxn modelId="{9BCCFFF4-0D88-4F18-8A2B-FB5A8159AAD0}" type="presParOf" srcId="{733503AC-A2AE-416B-99DC-8D21477F8635}" destId="{000DEBAD-4532-49E0-9E78-E216C5D9BF63}" srcOrd="1" destOrd="0" presId="urn:microsoft.com/office/officeart/2005/8/layout/hierarchy1"/>
    <dgm:cxn modelId="{B6D1C523-1F75-4399-A8D5-00A1906C95C6}" type="presParOf" srcId="{894363F2-B612-4322-92BB-52F9621F67C7}" destId="{0DC3C01A-8CE9-4977-BE8C-CD35FF379B4D}" srcOrd="1" destOrd="0" presId="urn:microsoft.com/office/officeart/2005/8/layout/hierarchy1"/>
    <dgm:cxn modelId="{BF3321C5-2D33-4FFE-8E82-30D441E6C91C}" type="presParOf" srcId="{0DC3C01A-8CE9-4977-BE8C-CD35FF379B4D}" destId="{06A29FC0-0B93-4AAD-B0BD-AE8D03357B24}" srcOrd="0" destOrd="0" presId="urn:microsoft.com/office/officeart/2005/8/layout/hierarchy1"/>
    <dgm:cxn modelId="{8A48D563-AA24-4956-B4F0-0A7EDF27F60D}" type="presParOf" srcId="{0DC3C01A-8CE9-4977-BE8C-CD35FF379B4D}" destId="{DF49B437-0BA3-4533-B1AE-09B9CA0866AB}" srcOrd="1" destOrd="0" presId="urn:microsoft.com/office/officeart/2005/8/layout/hierarchy1"/>
    <dgm:cxn modelId="{422E94B7-AECC-4FCC-9AC5-83262248252C}" type="presParOf" srcId="{DF49B437-0BA3-4533-B1AE-09B9CA0866AB}" destId="{574DAD45-5275-4070-88D5-1B85478E8E0A}" srcOrd="0" destOrd="0" presId="urn:microsoft.com/office/officeart/2005/8/layout/hierarchy1"/>
    <dgm:cxn modelId="{CEF94376-AE0A-44C8-BF85-471E9456A64B}" type="presParOf" srcId="{574DAD45-5275-4070-88D5-1B85478E8E0A}" destId="{1AF36F07-9703-4212-BF5E-B594A1AC6A7F}" srcOrd="0" destOrd="0" presId="urn:microsoft.com/office/officeart/2005/8/layout/hierarchy1"/>
    <dgm:cxn modelId="{AF96E694-F5E6-426F-B03E-2B91BBE00562}" type="presParOf" srcId="{574DAD45-5275-4070-88D5-1B85478E8E0A}" destId="{EA5D804D-EEDC-4EC4-A2AF-01A098F52919}" srcOrd="1" destOrd="0" presId="urn:microsoft.com/office/officeart/2005/8/layout/hierarchy1"/>
    <dgm:cxn modelId="{DEFAED2B-DA84-491A-AC94-F895540ACE83}" type="presParOf" srcId="{DF49B437-0BA3-4533-B1AE-09B9CA0866AB}" destId="{E69A5C8E-3168-457F-A642-4A6BD15DCD37}" srcOrd="1" destOrd="0" presId="urn:microsoft.com/office/officeart/2005/8/layout/hierarchy1"/>
    <dgm:cxn modelId="{D0E72A73-34D4-4268-84B5-466C13BF2EDA}" type="presParOf" srcId="{E69A5C8E-3168-457F-A642-4A6BD15DCD37}" destId="{29E9D72F-ACF0-4B21-A0FB-F727DC289BC0}" srcOrd="0" destOrd="0" presId="urn:microsoft.com/office/officeart/2005/8/layout/hierarchy1"/>
    <dgm:cxn modelId="{5887A639-F985-422D-A611-8F9D6D7F4F74}" type="presParOf" srcId="{E69A5C8E-3168-457F-A642-4A6BD15DCD37}" destId="{04C2B2CD-5059-431A-8448-CEBD3B4886A0}" srcOrd="1" destOrd="0" presId="urn:microsoft.com/office/officeart/2005/8/layout/hierarchy1"/>
    <dgm:cxn modelId="{DD53699C-2B9B-401C-8A78-4E867C898652}" type="presParOf" srcId="{04C2B2CD-5059-431A-8448-CEBD3B4886A0}" destId="{B50ED7DA-208A-4F3B-842B-6DAD164DE27E}" srcOrd="0" destOrd="0" presId="urn:microsoft.com/office/officeart/2005/8/layout/hierarchy1"/>
    <dgm:cxn modelId="{1486407A-30A0-456D-8145-0C6F733158C8}" type="presParOf" srcId="{B50ED7DA-208A-4F3B-842B-6DAD164DE27E}" destId="{20187C6D-BE52-453D-8A88-668751BD1878}" srcOrd="0" destOrd="0" presId="urn:microsoft.com/office/officeart/2005/8/layout/hierarchy1"/>
    <dgm:cxn modelId="{72C88D72-E3E0-429B-89D4-CF903A9BACA0}" type="presParOf" srcId="{B50ED7DA-208A-4F3B-842B-6DAD164DE27E}" destId="{DD9A45FE-40BA-4C96-AE32-2ED9D8D6525F}" srcOrd="1" destOrd="0" presId="urn:microsoft.com/office/officeart/2005/8/layout/hierarchy1"/>
    <dgm:cxn modelId="{97B8FE22-8103-49B5-AA88-A4CD43C614F9}" type="presParOf" srcId="{04C2B2CD-5059-431A-8448-CEBD3B4886A0}" destId="{8C9D8179-5F94-43B6-BBB3-2A1CAE564D19}" srcOrd="1" destOrd="0" presId="urn:microsoft.com/office/officeart/2005/8/layout/hierarchy1"/>
    <dgm:cxn modelId="{FA3877C7-DA61-4172-94A1-96AD6A6450D9}" type="presParOf" srcId="{E69A5C8E-3168-457F-A642-4A6BD15DCD37}" destId="{FCF60A4B-920D-4F5F-854D-B03ECF8F56EE}" srcOrd="2" destOrd="0" presId="urn:microsoft.com/office/officeart/2005/8/layout/hierarchy1"/>
    <dgm:cxn modelId="{3D4AEEA1-1FB6-4BC9-865E-F598AD7BB70C}" type="presParOf" srcId="{E69A5C8E-3168-457F-A642-4A6BD15DCD37}" destId="{22A1A4DC-C8FB-4FDC-8EC4-4AE1598BEADC}" srcOrd="3" destOrd="0" presId="urn:microsoft.com/office/officeart/2005/8/layout/hierarchy1"/>
    <dgm:cxn modelId="{90620C21-C8FE-409D-9868-570E184F36E3}" type="presParOf" srcId="{22A1A4DC-C8FB-4FDC-8EC4-4AE1598BEADC}" destId="{892952F6-4986-400D-A3C5-C8337CE5A969}" srcOrd="0" destOrd="0" presId="urn:microsoft.com/office/officeart/2005/8/layout/hierarchy1"/>
    <dgm:cxn modelId="{CBF3CDD6-9DAC-4092-9CDD-48FAC582EF8D}" type="presParOf" srcId="{892952F6-4986-400D-A3C5-C8337CE5A969}" destId="{A8F9AE50-1BC1-4CE5-8673-B9D097E4F2F5}" srcOrd="0" destOrd="0" presId="urn:microsoft.com/office/officeart/2005/8/layout/hierarchy1"/>
    <dgm:cxn modelId="{429C16C1-3F26-4CFB-8703-75E32F1CE0B0}" type="presParOf" srcId="{892952F6-4986-400D-A3C5-C8337CE5A969}" destId="{3FE91AC0-EF28-4F90-BF91-58F4609B4AE2}" srcOrd="1" destOrd="0" presId="urn:microsoft.com/office/officeart/2005/8/layout/hierarchy1"/>
    <dgm:cxn modelId="{CA53F455-183B-48F6-8AB9-116113466A33}" type="presParOf" srcId="{22A1A4DC-C8FB-4FDC-8EC4-4AE1598BEADC}" destId="{493053C1-9019-4377-95B2-692A6B70356A}" srcOrd="1" destOrd="0" presId="urn:microsoft.com/office/officeart/2005/8/layout/hierarchy1"/>
    <dgm:cxn modelId="{47EA8668-36F7-4637-BED3-20CA23544FCD}" type="presParOf" srcId="{0DC3C01A-8CE9-4977-BE8C-CD35FF379B4D}" destId="{4D677B89-E99B-446E-8C2A-1759738C4F7B}" srcOrd="2" destOrd="0" presId="urn:microsoft.com/office/officeart/2005/8/layout/hierarchy1"/>
    <dgm:cxn modelId="{3DF0F784-E599-4F5A-B88C-88E33907B58E}" type="presParOf" srcId="{0DC3C01A-8CE9-4977-BE8C-CD35FF379B4D}" destId="{BC389398-5FCD-48BB-A042-B4C891D43C01}" srcOrd="3" destOrd="0" presId="urn:microsoft.com/office/officeart/2005/8/layout/hierarchy1"/>
    <dgm:cxn modelId="{D1B19BAF-AB17-43F4-AAF3-B52C085C03C6}" type="presParOf" srcId="{BC389398-5FCD-48BB-A042-B4C891D43C01}" destId="{CA62C717-65B9-44CD-BC06-1074852B461E}" srcOrd="0" destOrd="0" presId="urn:microsoft.com/office/officeart/2005/8/layout/hierarchy1"/>
    <dgm:cxn modelId="{EDDC9908-E034-4945-9213-5838EE91298C}" type="presParOf" srcId="{CA62C717-65B9-44CD-BC06-1074852B461E}" destId="{CA34F686-4C41-4AB8-8509-5E81C700E429}" srcOrd="0" destOrd="0" presId="urn:microsoft.com/office/officeart/2005/8/layout/hierarchy1"/>
    <dgm:cxn modelId="{90423362-1ADB-490E-96AC-27E5C3263373}" type="presParOf" srcId="{CA62C717-65B9-44CD-BC06-1074852B461E}" destId="{C3B2AA4D-BACB-47DB-8C24-9A0E43DCD477}" srcOrd="1" destOrd="0" presId="urn:microsoft.com/office/officeart/2005/8/layout/hierarchy1"/>
    <dgm:cxn modelId="{62F0A342-EB73-46EB-A940-15C285381955}" type="presParOf" srcId="{BC389398-5FCD-48BB-A042-B4C891D43C01}" destId="{3B28CA6A-F4BA-43B6-ADDF-BB6808922953}" srcOrd="1" destOrd="0" presId="urn:microsoft.com/office/officeart/2005/8/layout/hierarchy1"/>
    <dgm:cxn modelId="{00F83A83-48C4-4DDE-A5B7-184810276889}" type="presParOf" srcId="{3B28CA6A-F4BA-43B6-ADDF-BB6808922953}" destId="{6C8328AA-2F1E-4765-B159-62568040305D}" srcOrd="0" destOrd="0" presId="urn:microsoft.com/office/officeart/2005/8/layout/hierarchy1"/>
    <dgm:cxn modelId="{569BCEE4-3AAC-402D-A285-561C1EC89D5A}" type="presParOf" srcId="{3B28CA6A-F4BA-43B6-ADDF-BB6808922953}" destId="{C7955B9B-D9F8-4F8F-B2A4-18D5468B24A9}" srcOrd="1" destOrd="0" presId="urn:microsoft.com/office/officeart/2005/8/layout/hierarchy1"/>
    <dgm:cxn modelId="{E857A4FD-A56C-40F9-BF34-E940377233C7}" type="presParOf" srcId="{C7955B9B-D9F8-4F8F-B2A4-18D5468B24A9}" destId="{1A9B814C-CC75-4B69-9475-BF2E6E11A0B5}" srcOrd="0" destOrd="0" presId="urn:microsoft.com/office/officeart/2005/8/layout/hierarchy1"/>
    <dgm:cxn modelId="{FD448CEE-2489-405D-ABAB-7162BF5AA3D4}" type="presParOf" srcId="{1A9B814C-CC75-4B69-9475-BF2E6E11A0B5}" destId="{BCDAD9F5-22DC-4B2E-82D2-64914FD14BA0}" srcOrd="0" destOrd="0" presId="urn:microsoft.com/office/officeart/2005/8/layout/hierarchy1"/>
    <dgm:cxn modelId="{F0BBF910-97B2-49DC-8617-5F9D2E39315E}" type="presParOf" srcId="{1A9B814C-CC75-4B69-9475-BF2E6E11A0B5}" destId="{5FFCC7B1-1260-4E05-BF48-7BF5C9A408DC}" srcOrd="1" destOrd="0" presId="urn:microsoft.com/office/officeart/2005/8/layout/hierarchy1"/>
    <dgm:cxn modelId="{784E58FA-05CA-4661-BC2A-11A2750B8025}" type="presParOf" srcId="{C7955B9B-D9F8-4F8F-B2A4-18D5468B24A9}" destId="{8740A5D1-30DB-4005-BA09-77A47D72C230}" srcOrd="1" destOrd="0" presId="urn:microsoft.com/office/officeart/2005/8/layout/hierarchy1"/>
    <dgm:cxn modelId="{64C60886-9DD7-4EE5-B387-BEFFDE67DD51}" type="presParOf" srcId="{3B28CA6A-F4BA-43B6-ADDF-BB6808922953}" destId="{FB4E5046-1F9A-4A1B-8F39-BC9F3D386051}" srcOrd="2" destOrd="0" presId="urn:microsoft.com/office/officeart/2005/8/layout/hierarchy1"/>
    <dgm:cxn modelId="{D545FC46-DE3B-48E8-BCA8-DF1845CA0D55}" type="presParOf" srcId="{3B28CA6A-F4BA-43B6-ADDF-BB6808922953}" destId="{302819C4-52AC-4B24-B920-4703CCDDAA64}" srcOrd="3" destOrd="0" presId="urn:microsoft.com/office/officeart/2005/8/layout/hierarchy1"/>
    <dgm:cxn modelId="{22D39CEC-B60E-46FF-A1AD-F52B50A00E18}" type="presParOf" srcId="{302819C4-52AC-4B24-B920-4703CCDDAA64}" destId="{8BEF667C-9148-4F58-AFA8-5FEE9675AA67}" srcOrd="0" destOrd="0" presId="urn:microsoft.com/office/officeart/2005/8/layout/hierarchy1"/>
    <dgm:cxn modelId="{99D77D58-B9E2-4069-A279-87D966D86A88}" type="presParOf" srcId="{8BEF667C-9148-4F58-AFA8-5FEE9675AA67}" destId="{66EF941D-5648-40B0-B0E8-223FAA2834DC}" srcOrd="0" destOrd="0" presId="urn:microsoft.com/office/officeart/2005/8/layout/hierarchy1"/>
    <dgm:cxn modelId="{35A0BE58-F84E-4C7D-8EE1-CBEF3D15F443}" type="presParOf" srcId="{8BEF667C-9148-4F58-AFA8-5FEE9675AA67}" destId="{A45A212D-1FA2-4FCF-8DC6-16E35386E22D}" srcOrd="1" destOrd="0" presId="urn:microsoft.com/office/officeart/2005/8/layout/hierarchy1"/>
    <dgm:cxn modelId="{5B6FC98C-7E2E-4FE9-A05E-CFFD0699D15D}" type="presParOf" srcId="{302819C4-52AC-4B24-B920-4703CCDDAA64}" destId="{50A0D5C1-CADE-4129-8111-60B14A52B646}" srcOrd="1" destOrd="0" presId="urn:microsoft.com/office/officeart/2005/8/layout/hierarchy1"/>
    <dgm:cxn modelId="{A65E8A5A-3344-4DFD-AFB4-F85334FC4D83}" type="presParOf" srcId="{9487E183-2A36-4075-AC0E-52257CD3A210}" destId="{FF72B7B2-732C-4FF0-B6D1-1F06BBBAE2F7}" srcOrd="1" destOrd="0" presId="urn:microsoft.com/office/officeart/2005/8/layout/hierarchy1"/>
    <dgm:cxn modelId="{9E72857F-B6FE-43CD-B860-F707DD1E1340}" type="presParOf" srcId="{FF72B7B2-732C-4FF0-B6D1-1F06BBBAE2F7}" destId="{E09BF16C-53D6-4A26-A1EA-767F3452713A}" srcOrd="0" destOrd="0" presId="urn:microsoft.com/office/officeart/2005/8/layout/hierarchy1"/>
    <dgm:cxn modelId="{EDBBA893-1AFB-4135-980F-441F9DAD771A}" type="presParOf" srcId="{E09BF16C-53D6-4A26-A1EA-767F3452713A}" destId="{FAC6A0F8-0B76-4911-9217-FE6C701D038F}" srcOrd="0" destOrd="0" presId="urn:microsoft.com/office/officeart/2005/8/layout/hierarchy1"/>
    <dgm:cxn modelId="{E024D141-8601-489D-9E9A-B786F5695C18}" type="presParOf" srcId="{E09BF16C-53D6-4A26-A1EA-767F3452713A}" destId="{2AB5352C-7320-4645-8FFE-7197197D205C}" srcOrd="1" destOrd="0" presId="urn:microsoft.com/office/officeart/2005/8/layout/hierarchy1"/>
    <dgm:cxn modelId="{9B67593F-47F5-40E1-B970-B5BA9607C841}" type="presParOf" srcId="{FF72B7B2-732C-4FF0-B6D1-1F06BBBAE2F7}" destId="{A43B1ABD-13EE-4EAA-9F45-46C66172040F}" srcOrd="1" destOrd="0" presId="urn:microsoft.com/office/officeart/2005/8/layout/hierarchy1"/>
    <dgm:cxn modelId="{69D92020-9731-4EA6-968E-6BC9A34696A4}" type="presParOf" srcId="{A43B1ABD-13EE-4EAA-9F45-46C66172040F}" destId="{B34670F4-B4DA-4524-99E5-200D742DC9F0}" srcOrd="0" destOrd="0" presId="urn:microsoft.com/office/officeart/2005/8/layout/hierarchy1"/>
    <dgm:cxn modelId="{78EAB8F9-B0DB-4685-873B-6D7C619C250A}" type="presParOf" srcId="{A43B1ABD-13EE-4EAA-9F45-46C66172040F}" destId="{B1366728-68D6-4E4C-890F-8C51967697EB}" srcOrd="1" destOrd="0" presId="urn:microsoft.com/office/officeart/2005/8/layout/hierarchy1"/>
    <dgm:cxn modelId="{011F1518-AB6D-4A96-8A12-377A960779FE}" type="presParOf" srcId="{B1366728-68D6-4E4C-890F-8C51967697EB}" destId="{2C19FE9B-E551-4FF7-97D9-36F301F5B263}" srcOrd="0" destOrd="0" presId="urn:microsoft.com/office/officeart/2005/8/layout/hierarchy1"/>
    <dgm:cxn modelId="{F2C09207-B59E-461B-ABCA-F2D626D191FC}" type="presParOf" srcId="{2C19FE9B-E551-4FF7-97D9-36F301F5B263}" destId="{80EDC1A1-6CEE-4A73-B265-785F9BAABD8B}" srcOrd="0" destOrd="0" presId="urn:microsoft.com/office/officeart/2005/8/layout/hierarchy1"/>
    <dgm:cxn modelId="{8763F659-4EB3-4D6F-B0C8-E60056DCED02}" type="presParOf" srcId="{2C19FE9B-E551-4FF7-97D9-36F301F5B263}" destId="{0FDE7905-CDF8-4862-8149-8DCE2E5B635B}" srcOrd="1" destOrd="0" presId="urn:microsoft.com/office/officeart/2005/8/layout/hierarchy1"/>
    <dgm:cxn modelId="{90F1C7A4-8F29-48A3-BD74-4CE3697274AB}" type="presParOf" srcId="{B1366728-68D6-4E4C-890F-8C51967697EB}" destId="{7AB3102A-24FB-4FC1-9BD0-766025D8EFB4}" srcOrd="1" destOrd="0" presId="urn:microsoft.com/office/officeart/2005/8/layout/hierarchy1"/>
    <dgm:cxn modelId="{A258932B-32C7-4614-89C0-D8662FF2D976}" type="presParOf" srcId="{A43B1ABD-13EE-4EAA-9F45-46C66172040F}" destId="{B37371A9-44B4-4C4E-98F0-08084BE6D36E}" srcOrd="2" destOrd="0" presId="urn:microsoft.com/office/officeart/2005/8/layout/hierarchy1"/>
    <dgm:cxn modelId="{A33A7970-261E-491B-B027-4BA19E204400}" type="presParOf" srcId="{A43B1ABD-13EE-4EAA-9F45-46C66172040F}" destId="{C3F5D873-290F-4D5A-B6AC-EE4B188701F6}" srcOrd="3" destOrd="0" presId="urn:microsoft.com/office/officeart/2005/8/layout/hierarchy1"/>
    <dgm:cxn modelId="{B0CB98A6-DDDC-446D-BF2F-022B3C946CFF}" type="presParOf" srcId="{C3F5D873-290F-4D5A-B6AC-EE4B188701F6}" destId="{B239C505-0D87-4301-A222-955C6323A527}" srcOrd="0" destOrd="0" presId="urn:microsoft.com/office/officeart/2005/8/layout/hierarchy1"/>
    <dgm:cxn modelId="{43464B50-8609-468A-A003-8DAC1C32467F}" type="presParOf" srcId="{B239C505-0D87-4301-A222-955C6323A527}" destId="{D1468495-A256-4F7B-95AF-7F944973BC7A}" srcOrd="0" destOrd="0" presId="urn:microsoft.com/office/officeart/2005/8/layout/hierarchy1"/>
    <dgm:cxn modelId="{5A906E53-A30E-4EE9-B99F-0D4619C061A2}" type="presParOf" srcId="{B239C505-0D87-4301-A222-955C6323A527}" destId="{FCC1C09C-6631-4DFF-9FD6-A0BECE7DDB2D}" srcOrd="1" destOrd="0" presId="urn:microsoft.com/office/officeart/2005/8/layout/hierarchy1"/>
    <dgm:cxn modelId="{FE706877-FEAD-4843-B901-C03369480EBA}" type="presParOf" srcId="{C3F5D873-290F-4D5A-B6AC-EE4B188701F6}" destId="{1B29AB49-166F-45B4-930F-54E8989AF65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371A9-44B4-4C4E-98F0-08084BE6D36E}">
      <dsp:nvSpPr>
        <dsp:cNvPr id="0" name=""/>
        <dsp:cNvSpPr/>
      </dsp:nvSpPr>
      <dsp:spPr>
        <a:xfrm>
          <a:off x="7190313" y="1253054"/>
          <a:ext cx="807057" cy="384086"/>
        </a:xfrm>
        <a:custGeom>
          <a:avLst/>
          <a:gdLst/>
          <a:ahLst/>
          <a:cxnLst/>
          <a:rect l="0" t="0" r="0" b="0"/>
          <a:pathLst>
            <a:path>
              <a:moveTo>
                <a:pt x="0" y="0"/>
              </a:moveTo>
              <a:lnTo>
                <a:pt x="0" y="261743"/>
              </a:lnTo>
              <a:lnTo>
                <a:pt x="807057" y="261743"/>
              </a:lnTo>
              <a:lnTo>
                <a:pt x="807057" y="3840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4670F4-B4DA-4524-99E5-200D742DC9F0}">
      <dsp:nvSpPr>
        <dsp:cNvPr id="0" name=""/>
        <dsp:cNvSpPr/>
      </dsp:nvSpPr>
      <dsp:spPr>
        <a:xfrm>
          <a:off x="6315506" y="1253054"/>
          <a:ext cx="874806" cy="384086"/>
        </a:xfrm>
        <a:custGeom>
          <a:avLst/>
          <a:gdLst/>
          <a:ahLst/>
          <a:cxnLst/>
          <a:rect l="0" t="0" r="0" b="0"/>
          <a:pathLst>
            <a:path>
              <a:moveTo>
                <a:pt x="874806" y="0"/>
              </a:moveTo>
              <a:lnTo>
                <a:pt x="874806" y="261743"/>
              </a:lnTo>
              <a:lnTo>
                <a:pt x="0" y="261743"/>
              </a:lnTo>
              <a:lnTo>
                <a:pt x="0" y="3840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B4E5046-1F9A-4A1B-8F39-BC9F3D386051}">
      <dsp:nvSpPr>
        <dsp:cNvPr id="0" name=""/>
        <dsp:cNvSpPr/>
      </dsp:nvSpPr>
      <dsp:spPr>
        <a:xfrm>
          <a:off x="4701391" y="2475747"/>
          <a:ext cx="807057" cy="384086"/>
        </a:xfrm>
        <a:custGeom>
          <a:avLst/>
          <a:gdLst/>
          <a:ahLst/>
          <a:cxnLst/>
          <a:rect l="0" t="0" r="0" b="0"/>
          <a:pathLst>
            <a:path>
              <a:moveTo>
                <a:pt x="0" y="0"/>
              </a:moveTo>
              <a:lnTo>
                <a:pt x="0" y="261743"/>
              </a:lnTo>
              <a:lnTo>
                <a:pt x="807057" y="261743"/>
              </a:lnTo>
              <a:lnTo>
                <a:pt x="807057" y="3840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C8328AA-2F1E-4765-B159-62568040305D}">
      <dsp:nvSpPr>
        <dsp:cNvPr id="0" name=""/>
        <dsp:cNvSpPr/>
      </dsp:nvSpPr>
      <dsp:spPr>
        <a:xfrm>
          <a:off x="3894333" y="2475747"/>
          <a:ext cx="807057" cy="384086"/>
        </a:xfrm>
        <a:custGeom>
          <a:avLst/>
          <a:gdLst/>
          <a:ahLst/>
          <a:cxnLst/>
          <a:rect l="0" t="0" r="0" b="0"/>
          <a:pathLst>
            <a:path>
              <a:moveTo>
                <a:pt x="807057" y="0"/>
              </a:moveTo>
              <a:lnTo>
                <a:pt x="807057" y="261743"/>
              </a:lnTo>
              <a:lnTo>
                <a:pt x="0" y="261743"/>
              </a:lnTo>
              <a:lnTo>
                <a:pt x="0" y="3840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D677B89-E99B-446E-8C2A-1759738C4F7B}">
      <dsp:nvSpPr>
        <dsp:cNvPr id="0" name=""/>
        <dsp:cNvSpPr/>
      </dsp:nvSpPr>
      <dsp:spPr>
        <a:xfrm>
          <a:off x="3087275" y="1253054"/>
          <a:ext cx="1614115" cy="384086"/>
        </a:xfrm>
        <a:custGeom>
          <a:avLst/>
          <a:gdLst/>
          <a:ahLst/>
          <a:cxnLst/>
          <a:rect l="0" t="0" r="0" b="0"/>
          <a:pathLst>
            <a:path>
              <a:moveTo>
                <a:pt x="0" y="0"/>
              </a:moveTo>
              <a:lnTo>
                <a:pt x="0" y="261743"/>
              </a:lnTo>
              <a:lnTo>
                <a:pt x="1614115" y="261743"/>
              </a:lnTo>
              <a:lnTo>
                <a:pt x="1614115" y="3840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CF60A4B-920D-4F5F-854D-B03ECF8F56EE}">
      <dsp:nvSpPr>
        <dsp:cNvPr id="0" name=""/>
        <dsp:cNvSpPr/>
      </dsp:nvSpPr>
      <dsp:spPr>
        <a:xfrm>
          <a:off x="1473160" y="2475747"/>
          <a:ext cx="807057" cy="384086"/>
        </a:xfrm>
        <a:custGeom>
          <a:avLst/>
          <a:gdLst/>
          <a:ahLst/>
          <a:cxnLst/>
          <a:rect l="0" t="0" r="0" b="0"/>
          <a:pathLst>
            <a:path>
              <a:moveTo>
                <a:pt x="0" y="0"/>
              </a:moveTo>
              <a:lnTo>
                <a:pt x="0" y="261743"/>
              </a:lnTo>
              <a:lnTo>
                <a:pt x="807057" y="261743"/>
              </a:lnTo>
              <a:lnTo>
                <a:pt x="807057" y="3840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E9D72F-ACF0-4B21-A0FB-F727DC289BC0}">
      <dsp:nvSpPr>
        <dsp:cNvPr id="0" name=""/>
        <dsp:cNvSpPr/>
      </dsp:nvSpPr>
      <dsp:spPr>
        <a:xfrm>
          <a:off x="666102" y="2475747"/>
          <a:ext cx="807057" cy="384086"/>
        </a:xfrm>
        <a:custGeom>
          <a:avLst/>
          <a:gdLst/>
          <a:ahLst/>
          <a:cxnLst/>
          <a:rect l="0" t="0" r="0" b="0"/>
          <a:pathLst>
            <a:path>
              <a:moveTo>
                <a:pt x="807057" y="0"/>
              </a:moveTo>
              <a:lnTo>
                <a:pt x="807057" y="261743"/>
              </a:lnTo>
              <a:lnTo>
                <a:pt x="0" y="261743"/>
              </a:lnTo>
              <a:lnTo>
                <a:pt x="0" y="3840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A29FC0-0B93-4AAD-B0BD-AE8D03357B24}">
      <dsp:nvSpPr>
        <dsp:cNvPr id="0" name=""/>
        <dsp:cNvSpPr/>
      </dsp:nvSpPr>
      <dsp:spPr>
        <a:xfrm>
          <a:off x="1473160" y="1253054"/>
          <a:ext cx="1614115" cy="384086"/>
        </a:xfrm>
        <a:custGeom>
          <a:avLst/>
          <a:gdLst/>
          <a:ahLst/>
          <a:cxnLst/>
          <a:rect l="0" t="0" r="0" b="0"/>
          <a:pathLst>
            <a:path>
              <a:moveTo>
                <a:pt x="1614115" y="0"/>
              </a:moveTo>
              <a:lnTo>
                <a:pt x="1614115" y="261743"/>
              </a:lnTo>
              <a:lnTo>
                <a:pt x="0" y="261743"/>
              </a:lnTo>
              <a:lnTo>
                <a:pt x="0" y="3840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49E84C-C6E7-410B-8188-E522DAA29FA7}">
      <dsp:nvSpPr>
        <dsp:cNvPr id="0" name=""/>
        <dsp:cNvSpPr/>
      </dsp:nvSpPr>
      <dsp:spPr>
        <a:xfrm>
          <a:off x="2426955" y="414448"/>
          <a:ext cx="1320639" cy="838606"/>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00DEBAD-4532-49E0-9E78-E216C5D9BF63}">
      <dsp:nvSpPr>
        <dsp:cNvPr id="0" name=""/>
        <dsp:cNvSpPr/>
      </dsp:nvSpPr>
      <dsp:spPr>
        <a:xfrm>
          <a:off x="2573693" y="553849"/>
          <a:ext cx="1320639" cy="8386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Gill Sans MT" panose="020B0502020104020203" pitchFamily="34" charset="0"/>
              <a:ea typeface="Cambria" panose="02040503050406030204" pitchFamily="18" charset="0"/>
            </a:rPr>
            <a:t>Related Work &amp; Their Limitations</a:t>
          </a:r>
          <a:endParaRPr lang="en-IN" sz="1100" kern="1200" dirty="0">
            <a:latin typeface="Gill Sans MT" panose="020B0502020104020203" pitchFamily="34" charset="0"/>
            <a:ea typeface="Cambria" panose="02040503050406030204" pitchFamily="18" charset="0"/>
          </a:endParaRPr>
        </a:p>
      </dsp:txBody>
      <dsp:txXfrm>
        <a:off x="2598255" y="578411"/>
        <a:ext cx="1271515" cy="789482"/>
      </dsp:txXfrm>
    </dsp:sp>
    <dsp:sp modelId="{1AF36F07-9703-4212-BF5E-B594A1AC6A7F}">
      <dsp:nvSpPr>
        <dsp:cNvPr id="0" name=""/>
        <dsp:cNvSpPr/>
      </dsp:nvSpPr>
      <dsp:spPr>
        <a:xfrm>
          <a:off x="812840" y="1637141"/>
          <a:ext cx="1320639" cy="838606"/>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A5D804D-EEDC-4EC4-A2AF-01A098F52919}">
      <dsp:nvSpPr>
        <dsp:cNvPr id="0" name=""/>
        <dsp:cNvSpPr/>
      </dsp:nvSpPr>
      <dsp:spPr>
        <a:xfrm>
          <a:off x="959578" y="1776541"/>
          <a:ext cx="1320639" cy="8386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dirty="0">
              <a:latin typeface="Gill Sans MT" panose="020B0502020104020203" pitchFamily="34" charset="0"/>
              <a:ea typeface="Cambria" panose="02040503050406030204" pitchFamily="18" charset="0"/>
            </a:rPr>
            <a:t>Traditional Methods</a:t>
          </a:r>
          <a:r>
            <a:rPr lang="en-US" sz="1100" b="0" kern="1200" dirty="0">
              <a:latin typeface="Gill Sans MT" panose="020B0502020104020203" pitchFamily="34" charset="0"/>
              <a:ea typeface="Cambria" panose="02040503050406030204" pitchFamily="18" charset="0"/>
            </a:rPr>
            <a:t>:</a:t>
          </a:r>
          <a:endParaRPr lang="en-IN" sz="1100" b="0" kern="1200" dirty="0">
            <a:latin typeface="Gill Sans MT" panose="020B0502020104020203" pitchFamily="34" charset="0"/>
            <a:ea typeface="Cambria" panose="02040503050406030204" pitchFamily="18" charset="0"/>
          </a:endParaRPr>
        </a:p>
      </dsp:txBody>
      <dsp:txXfrm>
        <a:off x="984140" y="1801103"/>
        <a:ext cx="1271515" cy="789482"/>
      </dsp:txXfrm>
    </dsp:sp>
    <dsp:sp modelId="{20187C6D-BE52-453D-8A88-668751BD1878}">
      <dsp:nvSpPr>
        <dsp:cNvPr id="0" name=""/>
        <dsp:cNvSpPr/>
      </dsp:nvSpPr>
      <dsp:spPr>
        <a:xfrm>
          <a:off x="5782" y="2859833"/>
          <a:ext cx="1320639" cy="958267"/>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DD9A45FE-40BA-4C96-AE32-2ED9D8D6525F}">
      <dsp:nvSpPr>
        <dsp:cNvPr id="0" name=""/>
        <dsp:cNvSpPr/>
      </dsp:nvSpPr>
      <dsp:spPr>
        <a:xfrm>
          <a:off x="152520" y="2999234"/>
          <a:ext cx="1320639" cy="95826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Gill Sans MT" panose="020B0502020104020203" pitchFamily="34" charset="0"/>
              <a:ea typeface="Cambria" panose="02040503050406030204" pitchFamily="18" charset="0"/>
            </a:rPr>
            <a:t>Dark Channel Prior (DCP)</a:t>
          </a:r>
          <a:r>
            <a:rPr lang="en-US" sz="900" kern="1200" dirty="0">
              <a:latin typeface="Gill Sans MT" panose="020B0502020104020203" pitchFamily="34" charset="0"/>
              <a:ea typeface="Cambria" panose="02040503050406030204" pitchFamily="18" charset="0"/>
            </a:rPr>
            <a:t>, </a:t>
          </a:r>
          <a:r>
            <a:rPr lang="en-US" sz="900" b="1" kern="1200" dirty="0" err="1">
              <a:latin typeface="Gill Sans MT" panose="020B0502020104020203" pitchFamily="34" charset="0"/>
              <a:ea typeface="Cambria" panose="02040503050406030204" pitchFamily="18" charset="0"/>
            </a:rPr>
            <a:t>Retinex</a:t>
          </a:r>
          <a:r>
            <a:rPr lang="en-US" sz="900" b="1" kern="1200" dirty="0">
              <a:latin typeface="Gill Sans MT" panose="020B0502020104020203" pitchFamily="34" charset="0"/>
              <a:ea typeface="Cambria" panose="02040503050406030204" pitchFamily="18" charset="0"/>
            </a:rPr>
            <a:t>-based</a:t>
          </a:r>
          <a:r>
            <a:rPr lang="en-US" sz="900" kern="1200" dirty="0">
              <a:latin typeface="Gill Sans MT" panose="020B0502020104020203" pitchFamily="34" charset="0"/>
              <a:ea typeface="Cambria" panose="02040503050406030204" pitchFamily="18" charset="0"/>
            </a:rPr>
            <a:t> methods, and </a:t>
          </a:r>
          <a:r>
            <a:rPr lang="en-US" sz="900" b="1" kern="1200" dirty="0">
              <a:latin typeface="Gill Sans MT" panose="020B0502020104020203" pitchFamily="34" charset="0"/>
              <a:ea typeface="Cambria" panose="02040503050406030204" pitchFamily="18" charset="0"/>
            </a:rPr>
            <a:t>Physical models</a:t>
          </a:r>
          <a:r>
            <a:rPr lang="en-US" sz="900" kern="1200" dirty="0">
              <a:latin typeface="Gill Sans MT" panose="020B0502020104020203" pitchFamily="34" charset="0"/>
              <a:ea typeface="Cambria" panose="02040503050406030204" pitchFamily="18" charset="0"/>
            </a:rPr>
            <a:t> that use atmospheric scattering models.</a:t>
          </a:r>
          <a:endParaRPr lang="en-IN" sz="900" kern="1200" dirty="0">
            <a:latin typeface="Gill Sans MT" panose="020B0502020104020203" pitchFamily="34" charset="0"/>
            <a:ea typeface="Cambria" panose="02040503050406030204" pitchFamily="18" charset="0"/>
          </a:endParaRPr>
        </a:p>
      </dsp:txBody>
      <dsp:txXfrm>
        <a:off x="180587" y="3027301"/>
        <a:ext cx="1264505" cy="902133"/>
      </dsp:txXfrm>
    </dsp:sp>
    <dsp:sp modelId="{A8F9AE50-1BC1-4CE5-8673-B9D097E4F2F5}">
      <dsp:nvSpPr>
        <dsp:cNvPr id="0" name=""/>
        <dsp:cNvSpPr/>
      </dsp:nvSpPr>
      <dsp:spPr>
        <a:xfrm>
          <a:off x="1619898" y="2859833"/>
          <a:ext cx="1320639" cy="958267"/>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3FE91AC0-EF28-4F90-BF91-58F4609B4AE2}">
      <dsp:nvSpPr>
        <dsp:cNvPr id="0" name=""/>
        <dsp:cNvSpPr/>
      </dsp:nvSpPr>
      <dsp:spPr>
        <a:xfrm>
          <a:off x="1766635" y="2999234"/>
          <a:ext cx="1320639" cy="95826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Gill Sans MT" panose="020B0502020104020203" pitchFamily="34" charset="0"/>
              <a:ea typeface="Cambria" panose="02040503050406030204" pitchFamily="18" charset="0"/>
            </a:rPr>
            <a:t>Limitations</a:t>
          </a:r>
          <a:r>
            <a:rPr lang="en-US" sz="900" kern="1200" dirty="0">
              <a:latin typeface="Gill Sans MT" panose="020B0502020104020203" pitchFamily="34" charset="0"/>
              <a:ea typeface="Cambria" panose="02040503050406030204" pitchFamily="18" charset="0"/>
            </a:rPr>
            <a:t>: Computationally expensive, require multi-stage processing, and fail to preserve texture and fine details.</a:t>
          </a:r>
          <a:endParaRPr lang="en-IN" sz="900" kern="1200" dirty="0">
            <a:latin typeface="Gill Sans MT" panose="020B0502020104020203" pitchFamily="34" charset="0"/>
            <a:ea typeface="Cambria" panose="02040503050406030204" pitchFamily="18" charset="0"/>
          </a:endParaRPr>
        </a:p>
      </dsp:txBody>
      <dsp:txXfrm>
        <a:off x="1794702" y="3027301"/>
        <a:ext cx="1264505" cy="902133"/>
      </dsp:txXfrm>
    </dsp:sp>
    <dsp:sp modelId="{CA34F686-4C41-4AB8-8509-5E81C700E429}">
      <dsp:nvSpPr>
        <dsp:cNvPr id="0" name=""/>
        <dsp:cNvSpPr/>
      </dsp:nvSpPr>
      <dsp:spPr>
        <a:xfrm>
          <a:off x="4041071" y="1637141"/>
          <a:ext cx="1320639" cy="838606"/>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3B2AA4D-BACB-47DB-8C24-9A0E43DCD477}">
      <dsp:nvSpPr>
        <dsp:cNvPr id="0" name=""/>
        <dsp:cNvSpPr/>
      </dsp:nvSpPr>
      <dsp:spPr>
        <a:xfrm>
          <a:off x="4187808" y="1776541"/>
          <a:ext cx="1320639" cy="8386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dirty="0">
              <a:latin typeface="Gill Sans MT" panose="020B0502020104020203" pitchFamily="34" charset="0"/>
              <a:ea typeface="Cambria" panose="02040503050406030204" pitchFamily="18" charset="0"/>
            </a:rPr>
            <a:t>Deep Learning-based Methods:</a:t>
          </a:r>
        </a:p>
      </dsp:txBody>
      <dsp:txXfrm>
        <a:off x="4212370" y="1801103"/>
        <a:ext cx="1271515" cy="789482"/>
      </dsp:txXfrm>
    </dsp:sp>
    <dsp:sp modelId="{BCDAD9F5-22DC-4B2E-82D2-64914FD14BA0}">
      <dsp:nvSpPr>
        <dsp:cNvPr id="0" name=""/>
        <dsp:cNvSpPr/>
      </dsp:nvSpPr>
      <dsp:spPr>
        <a:xfrm>
          <a:off x="3234013" y="2859833"/>
          <a:ext cx="1320639" cy="958267"/>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FFCC7B1-1260-4E05-BF48-7BF5C9A408DC}">
      <dsp:nvSpPr>
        <dsp:cNvPr id="0" name=""/>
        <dsp:cNvSpPr/>
      </dsp:nvSpPr>
      <dsp:spPr>
        <a:xfrm>
          <a:off x="3380751" y="2999234"/>
          <a:ext cx="1320639" cy="95826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Gill Sans MT" panose="020B0502020104020203" pitchFamily="34" charset="0"/>
              <a:ea typeface="Cambria" panose="02040503050406030204" pitchFamily="18" charset="0"/>
            </a:rPr>
            <a:t>CNN-based dehazing</a:t>
          </a:r>
          <a:r>
            <a:rPr lang="en-US" sz="900" kern="1200" dirty="0">
              <a:latin typeface="Gill Sans MT" panose="020B0502020104020203" pitchFamily="34" charset="0"/>
              <a:ea typeface="Cambria" panose="02040503050406030204" pitchFamily="18" charset="0"/>
            </a:rPr>
            <a:t> approaches like DehazeNet, AOD-Net, and others.</a:t>
          </a:r>
          <a:endParaRPr lang="en-IN" sz="900" kern="1200" dirty="0">
            <a:latin typeface="Gill Sans MT" panose="020B0502020104020203" pitchFamily="34" charset="0"/>
            <a:ea typeface="Cambria" panose="02040503050406030204" pitchFamily="18" charset="0"/>
          </a:endParaRPr>
        </a:p>
      </dsp:txBody>
      <dsp:txXfrm>
        <a:off x="3408818" y="3027301"/>
        <a:ext cx="1264505" cy="902133"/>
      </dsp:txXfrm>
    </dsp:sp>
    <dsp:sp modelId="{66EF941D-5648-40B0-B0E8-223FAA2834DC}">
      <dsp:nvSpPr>
        <dsp:cNvPr id="0" name=""/>
        <dsp:cNvSpPr/>
      </dsp:nvSpPr>
      <dsp:spPr>
        <a:xfrm>
          <a:off x="4848128" y="2859833"/>
          <a:ext cx="1320639" cy="958267"/>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45A212D-1FA2-4FCF-8DC6-16E35386E22D}">
      <dsp:nvSpPr>
        <dsp:cNvPr id="0" name=""/>
        <dsp:cNvSpPr/>
      </dsp:nvSpPr>
      <dsp:spPr>
        <a:xfrm>
          <a:off x="4994866" y="2999234"/>
          <a:ext cx="1320639" cy="95826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Gill Sans MT" panose="020B0502020104020203" pitchFamily="34" charset="0"/>
              <a:ea typeface="Cambria" panose="02040503050406030204" pitchFamily="18" charset="0"/>
            </a:rPr>
            <a:t>Limitations</a:t>
          </a:r>
          <a:r>
            <a:rPr lang="en-US" sz="900" kern="1200" dirty="0">
              <a:latin typeface="Gill Sans MT" panose="020B0502020104020203" pitchFamily="34" charset="0"/>
              <a:ea typeface="Cambria" panose="02040503050406030204" pitchFamily="18" charset="0"/>
            </a:rPr>
            <a:t>: High computational cost, large models, and poor real-time performance.</a:t>
          </a:r>
          <a:endParaRPr lang="en-IN" sz="900" kern="1200" dirty="0">
            <a:latin typeface="Gill Sans MT" panose="020B0502020104020203" pitchFamily="34" charset="0"/>
            <a:ea typeface="Cambria" panose="02040503050406030204" pitchFamily="18" charset="0"/>
          </a:endParaRPr>
        </a:p>
      </dsp:txBody>
      <dsp:txXfrm>
        <a:off x="5022933" y="3027301"/>
        <a:ext cx="1264505" cy="902133"/>
      </dsp:txXfrm>
    </dsp:sp>
    <dsp:sp modelId="{FAC6A0F8-0B76-4911-9217-FE6C701D038F}">
      <dsp:nvSpPr>
        <dsp:cNvPr id="0" name=""/>
        <dsp:cNvSpPr/>
      </dsp:nvSpPr>
      <dsp:spPr>
        <a:xfrm>
          <a:off x="6529993" y="414448"/>
          <a:ext cx="1320639" cy="838606"/>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AB5352C-7320-4645-8FFE-7197197D205C}">
      <dsp:nvSpPr>
        <dsp:cNvPr id="0" name=""/>
        <dsp:cNvSpPr/>
      </dsp:nvSpPr>
      <dsp:spPr>
        <a:xfrm>
          <a:off x="6676730" y="553849"/>
          <a:ext cx="1320639" cy="8386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latin typeface="Gill Sans MT" panose="020B0502020104020203" pitchFamily="34" charset="0"/>
              <a:ea typeface="Cambria" panose="02040503050406030204" pitchFamily="18" charset="0"/>
            </a:rPr>
            <a:t>Improvements Over Existing Solutions</a:t>
          </a:r>
        </a:p>
      </dsp:txBody>
      <dsp:txXfrm>
        <a:off x="6701292" y="578411"/>
        <a:ext cx="1271515" cy="789482"/>
      </dsp:txXfrm>
    </dsp:sp>
    <dsp:sp modelId="{80EDC1A1-6CEE-4A73-B265-785F9BAABD8B}">
      <dsp:nvSpPr>
        <dsp:cNvPr id="0" name=""/>
        <dsp:cNvSpPr/>
      </dsp:nvSpPr>
      <dsp:spPr>
        <a:xfrm>
          <a:off x="5655186" y="1637141"/>
          <a:ext cx="1320639" cy="936907"/>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FDE7905-CDF8-4862-8149-8DCE2E5B635B}">
      <dsp:nvSpPr>
        <dsp:cNvPr id="0" name=""/>
        <dsp:cNvSpPr/>
      </dsp:nvSpPr>
      <dsp:spPr>
        <a:xfrm>
          <a:off x="5801924" y="1776541"/>
          <a:ext cx="1320639" cy="93690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latin typeface="Gill Sans MT" panose="020B0502020104020203" pitchFamily="34" charset="0"/>
              <a:ea typeface="Cambria" panose="02040503050406030204" pitchFamily="18" charset="0"/>
            </a:rPr>
            <a:t>Hybrid CNN</a:t>
          </a:r>
          <a:r>
            <a:rPr lang="en-US" sz="800" kern="1200" dirty="0">
              <a:latin typeface="Gill Sans MT" panose="020B0502020104020203" pitchFamily="34" charset="0"/>
              <a:ea typeface="Cambria" panose="02040503050406030204" pitchFamily="18" charset="0"/>
            </a:rPr>
            <a:t>: A hybrid model provides an efficient architecture with reduced computational requirements.</a:t>
          </a:r>
          <a:endParaRPr lang="en-IN" sz="800" kern="1200" dirty="0">
            <a:latin typeface="Gill Sans MT" panose="020B0502020104020203" pitchFamily="34" charset="0"/>
            <a:ea typeface="Cambria" panose="02040503050406030204" pitchFamily="18" charset="0"/>
          </a:endParaRPr>
        </a:p>
      </dsp:txBody>
      <dsp:txXfrm>
        <a:off x="5829365" y="1803982"/>
        <a:ext cx="1265757" cy="882025"/>
      </dsp:txXfrm>
    </dsp:sp>
    <dsp:sp modelId="{D1468495-A256-4F7B-95AF-7F944973BC7A}">
      <dsp:nvSpPr>
        <dsp:cNvPr id="0" name=""/>
        <dsp:cNvSpPr/>
      </dsp:nvSpPr>
      <dsp:spPr>
        <a:xfrm>
          <a:off x="7269302" y="1637141"/>
          <a:ext cx="1456137" cy="936907"/>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CC1C09C-6631-4DFF-9FD6-A0BECE7DDB2D}">
      <dsp:nvSpPr>
        <dsp:cNvPr id="0" name=""/>
        <dsp:cNvSpPr/>
      </dsp:nvSpPr>
      <dsp:spPr>
        <a:xfrm>
          <a:off x="7416039" y="1776541"/>
          <a:ext cx="1456137" cy="93690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latin typeface="Gill Sans MT" panose="020B0502020104020203" pitchFamily="34" charset="0"/>
              <a:ea typeface="Cambria" panose="02040503050406030204" pitchFamily="18" charset="0"/>
            </a:rPr>
            <a:t>Perceptual Loss Optimization</a:t>
          </a:r>
          <a:r>
            <a:rPr lang="en-US" sz="800" kern="1200" dirty="0">
              <a:latin typeface="Gill Sans MT" panose="020B0502020104020203" pitchFamily="34" charset="0"/>
              <a:ea typeface="Cambria" panose="02040503050406030204" pitchFamily="18" charset="0"/>
            </a:rPr>
            <a:t>: This approach enhances perceptual quality by optimizing the model to focus on human visual perception metrics rather than pixel-wise accuracy alone.</a:t>
          </a:r>
          <a:endParaRPr lang="en-IN" sz="800" kern="1200" dirty="0">
            <a:latin typeface="Gill Sans MT" panose="020B0502020104020203" pitchFamily="34" charset="0"/>
            <a:ea typeface="Cambria" panose="02040503050406030204" pitchFamily="18" charset="0"/>
          </a:endParaRPr>
        </a:p>
      </dsp:txBody>
      <dsp:txXfrm>
        <a:off x="7443480" y="1803982"/>
        <a:ext cx="1401255" cy="8820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cstate="print">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cstate="print">
              <a:alphaModFix amt="48000"/>
            </a:blip>
            <a:stretch>
              <a:fillRect/>
            </a:stretch>
          </p:blipFill>
          <p:spPr>
            <a:xfrm>
              <a:off x="8" y="0"/>
              <a:ext cx="7717135" cy="5143501"/>
            </a:xfrm>
            <a:prstGeom prst="rect">
              <a:avLst/>
            </a:prstGeom>
            <a:noFill/>
            <a:ln>
              <a:noFill/>
            </a:ln>
          </p:spPr>
        </p:pic>
      </p:grpSp>
      <p:sp>
        <p:nvSpPr>
          <p:cNvPr id="13" name="Google Shape;13;p2"/>
          <p:cNvSpPr txBox="1">
            <a:spLocks noGrp="1"/>
          </p:cNvSpPr>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14" name="Google Shape;14;p2"/>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cstate="print">
            <a:alphaModFix amt="48000"/>
          </a:blip>
          <a:stretch>
            <a:fillRect/>
          </a:stretch>
        </p:blipFill>
        <p:spPr>
          <a:xfrm rot="4861616">
            <a:off x="2643919" y="-1295605"/>
            <a:ext cx="3574490" cy="7570357"/>
          </a:xfrm>
          <a:prstGeom prst="rect">
            <a:avLst/>
          </a:prstGeom>
          <a:noFill/>
          <a:ln>
            <a:noFill/>
          </a:ln>
        </p:spPr>
      </p:pic>
      <p:sp>
        <p:nvSpPr>
          <p:cNvPr id="66" name="Google Shape;66;p11"/>
          <p:cNvSpPr txBox="1">
            <a:spLocks noGrp="1"/>
          </p:cNvSpPr>
          <p:nvPr>
            <p:ph type="title" hasCustomPrompt="1"/>
          </p:nvPr>
        </p:nvSpPr>
        <p:spPr>
          <a:xfrm>
            <a:off x="1284000" y="1468850"/>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284000" y="3553300"/>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pic>
        <p:nvPicPr>
          <p:cNvPr id="70" name="Google Shape;70;p1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cstate="print">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cstate="print">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5" name="Google Shape;75;p13"/>
          <p:cNvSpPr txBox="1">
            <a:spLocks noGrp="1"/>
          </p:cNvSpPr>
          <p:nvPr>
            <p:ph type="title" idx="2"/>
          </p:nvPr>
        </p:nvSpPr>
        <p:spPr>
          <a:xfrm>
            <a:off x="7200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76" name="Google Shape;76;p13"/>
          <p:cNvSpPr txBox="1">
            <a:spLocks noGrp="1"/>
          </p:cNvSpPr>
          <p:nvPr>
            <p:ph type="title" idx="3" hasCustomPrompt="1"/>
          </p:nvPr>
        </p:nvSpPr>
        <p:spPr>
          <a:xfrm>
            <a:off x="12505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1"/>
          </p:nvPr>
        </p:nvSpPr>
        <p:spPr>
          <a:xfrm>
            <a:off x="7200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78" name="Google Shape;78;p13"/>
          <p:cNvSpPr txBox="1">
            <a:spLocks noGrp="1"/>
          </p:cNvSpPr>
          <p:nvPr>
            <p:ph type="title" idx="4"/>
          </p:nvPr>
        </p:nvSpPr>
        <p:spPr>
          <a:xfrm>
            <a:off x="34038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79" name="Google Shape;79;p13"/>
          <p:cNvSpPr txBox="1">
            <a:spLocks noGrp="1"/>
          </p:cNvSpPr>
          <p:nvPr>
            <p:ph type="title" idx="5" hasCustomPrompt="1"/>
          </p:nvPr>
        </p:nvSpPr>
        <p:spPr>
          <a:xfrm>
            <a:off x="39343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6"/>
          </p:nvPr>
        </p:nvSpPr>
        <p:spPr>
          <a:xfrm>
            <a:off x="34038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title" idx="7"/>
          </p:nvPr>
        </p:nvSpPr>
        <p:spPr>
          <a:xfrm>
            <a:off x="60876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2" name="Google Shape;82;p13"/>
          <p:cNvSpPr txBox="1">
            <a:spLocks noGrp="1"/>
          </p:cNvSpPr>
          <p:nvPr>
            <p:ph type="title" idx="8" hasCustomPrompt="1"/>
          </p:nvPr>
        </p:nvSpPr>
        <p:spPr>
          <a:xfrm>
            <a:off x="66181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9"/>
          </p:nvPr>
        </p:nvSpPr>
        <p:spPr>
          <a:xfrm>
            <a:off x="60876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13"/>
          <p:cNvSpPr txBox="1">
            <a:spLocks noGrp="1"/>
          </p:cNvSpPr>
          <p:nvPr>
            <p:ph type="title" idx="13"/>
          </p:nvPr>
        </p:nvSpPr>
        <p:spPr>
          <a:xfrm>
            <a:off x="7200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5" name="Google Shape;85;p13"/>
          <p:cNvSpPr txBox="1">
            <a:spLocks noGrp="1"/>
          </p:cNvSpPr>
          <p:nvPr>
            <p:ph type="title" idx="14" hasCustomPrompt="1"/>
          </p:nvPr>
        </p:nvSpPr>
        <p:spPr>
          <a:xfrm>
            <a:off x="12505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5"/>
          </p:nvPr>
        </p:nvSpPr>
        <p:spPr>
          <a:xfrm>
            <a:off x="7200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7" name="Google Shape;87;p13"/>
          <p:cNvSpPr txBox="1">
            <a:spLocks noGrp="1"/>
          </p:cNvSpPr>
          <p:nvPr>
            <p:ph type="title" idx="16"/>
          </p:nvPr>
        </p:nvSpPr>
        <p:spPr>
          <a:xfrm>
            <a:off x="34038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8" name="Google Shape;88;p13"/>
          <p:cNvSpPr txBox="1">
            <a:spLocks noGrp="1"/>
          </p:cNvSpPr>
          <p:nvPr>
            <p:ph type="title" idx="17" hasCustomPrompt="1"/>
          </p:nvPr>
        </p:nvSpPr>
        <p:spPr>
          <a:xfrm>
            <a:off x="39343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8"/>
          </p:nvPr>
        </p:nvSpPr>
        <p:spPr>
          <a:xfrm>
            <a:off x="34038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0" name="Google Shape;90;p13"/>
          <p:cNvSpPr txBox="1">
            <a:spLocks noGrp="1"/>
          </p:cNvSpPr>
          <p:nvPr>
            <p:ph type="title" idx="19"/>
          </p:nvPr>
        </p:nvSpPr>
        <p:spPr>
          <a:xfrm>
            <a:off x="60876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1" name="Google Shape;91;p13"/>
          <p:cNvSpPr txBox="1">
            <a:spLocks noGrp="1"/>
          </p:cNvSpPr>
          <p:nvPr>
            <p:ph type="title" idx="20" hasCustomPrompt="1"/>
          </p:nvPr>
        </p:nvSpPr>
        <p:spPr>
          <a:xfrm>
            <a:off x="66181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21"/>
          </p:nvPr>
        </p:nvSpPr>
        <p:spPr>
          <a:xfrm>
            <a:off x="60876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93"/>
        <p:cNvGrpSpPr/>
        <p:nvPr/>
      </p:nvGrpSpPr>
      <p:grpSpPr>
        <a:xfrm>
          <a:off x="0" y="0"/>
          <a:ext cx="0" cy="0"/>
          <a:chOff x="0" y="0"/>
          <a:chExt cx="0" cy="0"/>
        </a:xfrm>
      </p:grpSpPr>
      <p:pic>
        <p:nvPicPr>
          <p:cNvPr id="94" name="Google Shape;94;p14"/>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95;p14"/>
          <p:cNvGrpSpPr/>
          <p:nvPr/>
        </p:nvGrpSpPr>
        <p:grpSpPr>
          <a:xfrm rot="10800000" flipH="1">
            <a:off x="-1002602" y="2626046"/>
            <a:ext cx="10690508" cy="3876129"/>
            <a:chOff x="-1002602" y="-2587450"/>
            <a:chExt cx="10690508" cy="3876129"/>
          </a:xfrm>
        </p:grpSpPr>
        <p:pic>
          <p:nvPicPr>
            <p:cNvPr id="96" name="Google Shape;96;p14"/>
            <p:cNvPicPr preferRelativeResize="0"/>
            <p:nvPr/>
          </p:nvPicPr>
          <p:blipFill>
            <a:blip r:embed="rId3" cstate="print">
              <a:alphaModFix amt="37000"/>
            </a:blip>
            <a:stretch>
              <a:fillRect/>
            </a:stretch>
          </p:blipFill>
          <p:spPr>
            <a:xfrm>
              <a:off x="-1002602" y="-2587450"/>
              <a:ext cx="2881223" cy="2929874"/>
            </a:xfrm>
            <a:prstGeom prst="rect">
              <a:avLst/>
            </a:prstGeom>
            <a:noFill/>
            <a:ln>
              <a:noFill/>
            </a:ln>
          </p:spPr>
        </p:pic>
        <p:pic>
          <p:nvPicPr>
            <p:cNvPr id="97" name="Google Shape;97;p14"/>
            <p:cNvPicPr preferRelativeResize="0"/>
            <p:nvPr/>
          </p:nvPicPr>
          <p:blipFill rotWithShape="1">
            <a:blip r:embed="rId4" cstate="print">
              <a:alphaModFix amt="31000"/>
            </a:blip>
            <a:srcRect l="-115660" t="-15070" r="115660" b="15069"/>
            <a:stretch/>
          </p:blipFill>
          <p:spPr>
            <a:xfrm rot="4408896">
              <a:off x="7465724" y="-1122075"/>
              <a:ext cx="1486300" cy="2644623"/>
            </a:xfrm>
            <a:prstGeom prst="rect">
              <a:avLst/>
            </a:prstGeom>
            <a:noFill/>
            <a:ln>
              <a:noFill/>
            </a:ln>
          </p:spPr>
        </p:pic>
      </p:grpSp>
      <p:sp>
        <p:nvSpPr>
          <p:cNvPr id="98" name="Google Shape;98;p14"/>
          <p:cNvSpPr txBox="1">
            <a:spLocks noGrp="1"/>
          </p:cNvSpPr>
          <p:nvPr>
            <p:ph type="title"/>
          </p:nvPr>
        </p:nvSpPr>
        <p:spPr>
          <a:xfrm>
            <a:off x="720000" y="2117188"/>
            <a:ext cx="23364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9" name="Google Shape;99;p14"/>
          <p:cNvSpPr txBox="1">
            <a:spLocks noGrp="1"/>
          </p:cNvSpPr>
          <p:nvPr>
            <p:ph type="title" idx="2"/>
          </p:nvPr>
        </p:nvSpPr>
        <p:spPr>
          <a:xfrm>
            <a:off x="3980038" y="1027588"/>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0" name="Google Shape;100;p14"/>
          <p:cNvSpPr txBox="1">
            <a:spLocks noGrp="1"/>
          </p:cNvSpPr>
          <p:nvPr>
            <p:ph type="title" idx="3" hasCustomPrompt="1"/>
          </p:nvPr>
        </p:nvSpPr>
        <p:spPr>
          <a:xfrm>
            <a:off x="3093426" y="10275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4"/>
          <p:cNvSpPr txBox="1">
            <a:spLocks noGrp="1"/>
          </p:cNvSpPr>
          <p:nvPr>
            <p:ph type="subTitle" idx="1"/>
          </p:nvPr>
        </p:nvSpPr>
        <p:spPr>
          <a:xfrm>
            <a:off x="6216076" y="1027588"/>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4"/>
          <p:cNvSpPr txBox="1">
            <a:spLocks noGrp="1"/>
          </p:cNvSpPr>
          <p:nvPr>
            <p:ph type="title" idx="4"/>
          </p:nvPr>
        </p:nvSpPr>
        <p:spPr>
          <a:xfrm>
            <a:off x="3980038" y="2354195"/>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3" name="Google Shape;103;p14"/>
          <p:cNvSpPr txBox="1">
            <a:spLocks noGrp="1"/>
          </p:cNvSpPr>
          <p:nvPr>
            <p:ph type="title" idx="5" hasCustomPrompt="1"/>
          </p:nvPr>
        </p:nvSpPr>
        <p:spPr>
          <a:xfrm>
            <a:off x="3093434" y="23541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4"/>
          <p:cNvSpPr txBox="1">
            <a:spLocks noGrp="1"/>
          </p:cNvSpPr>
          <p:nvPr>
            <p:ph type="subTitle" idx="6"/>
          </p:nvPr>
        </p:nvSpPr>
        <p:spPr>
          <a:xfrm>
            <a:off x="6216076" y="2354195"/>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4"/>
          <p:cNvSpPr txBox="1">
            <a:spLocks noGrp="1"/>
          </p:cNvSpPr>
          <p:nvPr>
            <p:ph type="title" idx="7"/>
          </p:nvPr>
        </p:nvSpPr>
        <p:spPr>
          <a:xfrm>
            <a:off x="3980038" y="3555390"/>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6" name="Google Shape;106;p14"/>
          <p:cNvSpPr txBox="1">
            <a:spLocks noGrp="1"/>
          </p:cNvSpPr>
          <p:nvPr>
            <p:ph type="title" idx="8" hasCustomPrompt="1"/>
          </p:nvPr>
        </p:nvSpPr>
        <p:spPr>
          <a:xfrm>
            <a:off x="3091425" y="35553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4"/>
          <p:cNvSpPr txBox="1">
            <a:spLocks noGrp="1"/>
          </p:cNvSpPr>
          <p:nvPr>
            <p:ph type="subTitle" idx="9"/>
          </p:nvPr>
        </p:nvSpPr>
        <p:spPr>
          <a:xfrm>
            <a:off x="6216076" y="3555390"/>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8"/>
        <p:cNvGrpSpPr/>
        <p:nvPr/>
      </p:nvGrpSpPr>
      <p:grpSpPr>
        <a:xfrm>
          <a:off x="0" y="0"/>
          <a:ext cx="0" cy="0"/>
          <a:chOff x="0" y="0"/>
          <a:chExt cx="0" cy="0"/>
        </a:xfrm>
      </p:grpSpPr>
      <p:pic>
        <p:nvPicPr>
          <p:cNvPr id="109" name="Google Shape;109;p1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10;p15"/>
          <p:cNvGrpSpPr/>
          <p:nvPr/>
        </p:nvGrpSpPr>
        <p:grpSpPr>
          <a:xfrm flipH="1">
            <a:off x="-1390802" y="299725"/>
            <a:ext cx="11262196" cy="4113879"/>
            <a:chOff x="-1074490" y="299725"/>
            <a:chExt cx="11262196" cy="4113879"/>
          </a:xfrm>
        </p:grpSpPr>
        <p:pic>
          <p:nvPicPr>
            <p:cNvPr id="111" name="Google Shape;111;p15"/>
            <p:cNvPicPr preferRelativeResize="0"/>
            <p:nvPr/>
          </p:nvPicPr>
          <p:blipFill>
            <a:blip r:embed="rId3" cstate="print">
              <a:alphaModFix amt="37000"/>
            </a:blip>
            <a:stretch>
              <a:fillRect/>
            </a:stretch>
          </p:blipFill>
          <p:spPr>
            <a:xfrm>
              <a:off x="-1074490" y="299725"/>
              <a:ext cx="2881223" cy="2929874"/>
            </a:xfrm>
            <a:prstGeom prst="rect">
              <a:avLst/>
            </a:prstGeom>
            <a:noFill/>
            <a:ln>
              <a:noFill/>
            </a:ln>
          </p:spPr>
        </p:pic>
        <p:pic>
          <p:nvPicPr>
            <p:cNvPr id="112" name="Google Shape;112;p15"/>
            <p:cNvPicPr preferRelativeResize="0"/>
            <p:nvPr/>
          </p:nvPicPr>
          <p:blipFill>
            <a:blip r:embed="rId4" cstate="print">
              <a:alphaModFix amt="31000"/>
            </a:blip>
            <a:stretch>
              <a:fillRect/>
            </a:stretch>
          </p:blipFill>
          <p:spPr>
            <a:xfrm rot="4408896">
              <a:off x="7965524" y="2002850"/>
              <a:ext cx="1486300" cy="2644623"/>
            </a:xfrm>
            <a:prstGeom prst="rect">
              <a:avLst/>
            </a:prstGeom>
            <a:noFill/>
            <a:ln>
              <a:noFill/>
            </a:ln>
          </p:spPr>
        </p:pic>
      </p:grpSp>
      <p:sp>
        <p:nvSpPr>
          <p:cNvPr id="113" name="Google Shape;113;p15"/>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4" name="Google Shape;114;p15"/>
          <p:cNvSpPr txBox="1">
            <a:spLocks noGrp="1"/>
          </p:cNvSpPr>
          <p:nvPr>
            <p:ph type="title" idx="2"/>
          </p:nvPr>
        </p:nvSpPr>
        <p:spPr>
          <a:xfrm>
            <a:off x="18883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15" name="Google Shape;115;p15"/>
          <p:cNvSpPr txBox="1">
            <a:spLocks noGrp="1"/>
          </p:cNvSpPr>
          <p:nvPr>
            <p:ph type="title" idx="3" hasCustomPrompt="1"/>
          </p:nvPr>
        </p:nvSpPr>
        <p:spPr>
          <a:xfrm>
            <a:off x="24189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5"/>
          <p:cNvSpPr txBox="1">
            <a:spLocks noGrp="1"/>
          </p:cNvSpPr>
          <p:nvPr>
            <p:ph type="subTitle" idx="1"/>
          </p:nvPr>
        </p:nvSpPr>
        <p:spPr>
          <a:xfrm>
            <a:off x="18883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5"/>
          <p:cNvSpPr txBox="1">
            <a:spLocks noGrp="1"/>
          </p:cNvSpPr>
          <p:nvPr>
            <p:ph type="title" idx="4"/>
          </p:nvPr>
        </p:nvSpPr>
        <p:spPr>
          <a:xfrm>
            <a:off x="45721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18" name="Google Shape;118;p15"/>
          <p:cNvSpPr txBox="1">
            <a:spLocks noGrp="1"/>
          </p:cNvSpPr>
          <p:nvPr>
            <p:ph type="title" idx="5" hasCustomPrompt="1"/>
          </p:nvPr>
        </p:nvSpPr>
        <p:spPr>
          <a:xfrm>
            <a:off x="51027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5"/>
          <p:cNvSpPr txBox="1">
            <a:spLocks noGrp="1"/>
          </p:cNvSpPr>
          <p:nvPr>
            <p:ph type="subTitle" idx="6"/>
          </p:nvPr>
        </p:nvSpPr>
        <p:spPr>
          <a:xfrm>
            <a:off x="45721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0" name="Google Shape;120;p15"/>
          <p:cNvSpPr txBox="1">
            <a:spLocks noGrp="1"/>
          </p:cNvSpPr>
          <p:nvPr>
            <p:ph type="title" idx="7"/>
          </p:nvPr>
        </p:nvSpPr>
        <p:spPr>
          <a:xfrm>
            <a:off x="18883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21" name="Google Shape;121;p15"/>
          <p:cNvSpPr txBox="1">
            <a:spLocks noGrp="1"/>
          </p:cNvSpPr>
          <p:nvPr>
            <p:ph type="title" idx="8" hasCustomPrompt="1"/>
          </p:nvPr>
        </p:nvSpPr>
        <p:spPr>
          <a:xfrm>
            <a:off x="24189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5"/>
          <p:cNvSpPr txBox="1">
            <a:spLocks noGrp="1"/>
          </p:cNvSpPr>
          <p:nvPr>
            <p:ph type="subTitle" idx="9"/>
          </p:nvPr>
        </p:nvSpPr>
        <p:spPr>
          <a:xfrm>
            <a:off x="18883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15"/>
          <p:cNvSpPr txBox="1">
            <a:spLocks noGrp="1"/>
          </p:cNvSpPr>
          <p:nvPr>
            <p:ph type="title" idx="13"/>
          </p:nvPr>
        </p:nvSpPr>
        <p:spPr>
          <a:xfrm>
            <a:off x="45721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24" name="Google Shape;124;p15"/>
          <p:cNvSpPr txBox="1">
            <a:spLocks noGrp="1"/>
          </p:cNvSpPr>
          <p:nvPr>
            <p:ph type="title" idx="14" hasCustomPrompt="1"/>
          </p:nvPr>
        </p:nvSpPr>
        <p:spPr>
          <a:xfrm>
            <a:off x="51027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5"/>
          <p:cNvSpPr txBox="1">
            <a:spLocks noGrp="1"/>
          </p:cNvSpPr>
          <p:nvPr>
            <p:ph type="subTitle" idx="15"/>
          </p:nvPr>
        </p:nvSpPr>
        <p:spPr>
          <a:xfrm>
            <a:off x="45721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cstate="print">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cstate="print">
            <a:alphaModFix amt="30000"/>
          </a:blip>
          <a:stretch>
            <a:fillRect/>
          </a:stretch>
        </p:blipFill>
        <p:spPr>
          <a:xfrm rot="10800000">
            <a:off x="0" y="-947289"/>
            <a:ext cx="9144003" cy="6098978"/>
          </a:xfrm>
          <a:prstGeom prst="rect">
            <a:avLst/>
          </a:prstGeom>
          <a:noFill/>
          <a:ln>
            <a:noFill/>
          </a:ln>
        </p:spPr>
      </p:pic>
      <p:sp>
        <p:nvSpPr>
          <p:cNvPr id="129" name="Google Shape;129;p16"/>
          <p:cNvSpPr txBox="1">
            <a:spLocks noGrp="1"/>
          </p:cNvSpPr>
          <p:nvPr>
            <p:ph type="title"/>
          </p:nvPr>
        </p:nvSpPr>
        <p:spPr>
          <a:xfrm flipH="1">
            <a:off x="2132450" y="1482875"/>
            <a:ext cx="49785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30" name="Google Shape;130;p16"/>
          <p:cNvSpPr txBox="1">
            <a:spLocks noGrp="1"/>
          </p:cNvSpPr>
          <p:nvPr>
            <p:ph type="subTitle" idx="1"/>
          </p:nvPr>
        </p:nvSpPr>
        <p:spPr>
          <a:xfrm flipH="1">
            <a:off x="2132450" y="2389840"/>
            <a:ext cx="49785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1"/>
        <p:cNvGrpSpPr/>
        <p:nvPr/>
      </p:nvGrpSpPr>
      <p:grpSpPr>
        <a:xfrm>
          <a:off x="0" y="0"/>
          <a:ext cx="0" cy="0"/>
          <a:chOff x="0" y="0"/>
          <a:chExt cx="0" cy="0"/>
        </a:xfrm>
      </p:grpSpPr>
      <p:pic>
        <p:nvPicPr>
          <p:cNvPr id="132" name="Google Shape;132;p1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3" name="Google Shape;133;p17"/>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34;p17"/>
          <p:cNvGrpSpPr/>
          <p:nvPr/>
        </p:nvGrpSpPr>
        <p:grpSpPr>
          <a:xfrm>
            <a:off x="0" y="-805349"/>
            <a:ext cx="9763800" cy="7934649"/>
            <a:chOff x="0" y="-805349"/>
            <a:chExt cx="9763800" cy="7934649"/>
          </a:xfrm>
        </p:grpSpPr>
        <p:pic>
          <p:nvPicPr>
            <p:cNvPr id="135" name="Google Shape;135;p17"/>
            <p:cNvPicPr preferRelativeResize="0"/>
            <p:nvPr/>
          </p:nvPicPr>
          <p:blipFill>
            <a:blip r:embed="rId3" cstate="print">
              <a:alphaModFix amt="21000"/>
            </a:blip>
            <a:stretch>
              <a:fillRect/>
            </a:stretch>
          </p:blipFill>
          <p:spPr>
            <a:xfrm rot="-5400000">
              <a:off x="-2349749" y="2349750"/>
              <a:ext cx="7129298" cy="2429801"/>
            </a:xfrm>
            <a:prstGeom prst="rect">
              <a:avLst/>
            </a:prstGeom>
            <a:noFill/>
            <a:ln>
              <a:noFill/>
            </a:ln>
          </p:spPr>
        </p:pic>
        <p:pic>
          <p:nvPicPr>
            <p:cNvPr id="136" name="Google Shape;136;p17"/>
            <p:cNvPicPr preferRelativeResize="0"/>
            <p:nvPr/>
          </p:nvPicPr>
          <p:blipFill>
            <a:blip r:embed="rId4" cstate="print">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7"/>
        <p:cNvGrpSpPr/>
        <p:nvPr/>
      </p:nvGrpSpPr>
      <p:grpSpPr>
        <a:xfrm>
          <a:off x="0" y="0"/>
          <a:ext cx="0" cy="0"/>
          <a:chOff x="0" y="0"/>
          <a:chExt cx="0" cy="0"/>
        </a:xfrm>
      </p:grpSpPr>
      <p:pic>
        <p:nvPicPr>
          <p:cNvPr id="138" name="Google Shape;138;p1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9" name="Google Shape;139;p18"/>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pic>
        <p:nvPicPr>
          <p:cNvPr id="140" name="Google Shape;140;p18"/>
          <p:cNvPicPr preferRelativeResize="0"/>
          <p:nvPr/>
        </p:nvPicPr>
        <p:blipFill>
          <a:blip r:embed="rId3" cstate="print">
            <a:alphaModFix amt="60000"/>
          </a:blip>
          <a:stretch>
            <a:fillRect/>
          </a:stretch>
        </p:blipFill>
        <p:spPr>
          <a:xfrm>
            <a:off x="-1029327" y="3181250"/>
            <a:ext cx="2881223" cy="2929874"/>
          </a:xfrm>
          <a:prstGeom prst="rect">
            <a:avLst/>
          </a:prstGeom>
          <a:noFill/>
          <a:ln>
            <a:noFill/>
          </a:ln>
        </p:spPr>
      </p:pic>
      <p:pic>
        <p:nvPicPr>
          <p:cNvPr id="141" name="Google Shape;141;p18"/>
          <p:cNvPicPr preferRelativeResize="0"/>
          <p:nvPr/>
        </p:nvPicPr>
        <p:blipFill>
          <a:blip r:embed="rId4" cstate="print">
            <a:alphaModFix/>
          </a:blip>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2"/>
        <p:cNvGrpSpPr/>
        <p:nvPr/>
      </p:nvGrpSpPr>
      <p:grpSpPr>
        <a:xfrm>
          <a:off x="0" y="0"/>
          <a:ext cx="0" cy="0"/>
          <a:chOff x="0" y="0"/>
          <a:chExt cx="0" cy="0"/>
        </a:xfrm>
      </p:grpSpPr>
      <p:pic>
        <p:nvPicPr>
          <p:cNvPr id="143" name="Google Shape;143;p1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44;p19"/>
          <p:cNvGrpSpPr/>
          <p:nvPr/>
        </p:nvGrpSpPr>
        <p:grpSpPr>
          <a:xfrm>
            <a:off x="-576577" y="-1474725"/>
            <a:ext cx="10363825" cy="2929874"/>
            <a:chOff x="-576577" y="-1227375"/>
            <a:chExt cx="10363825" cy="2929874"/>
          </a:xfrm>
        </p:grpSpPr>
        <p:pic>
          <p:nvPicPr>
            <p:cNvPr id="145" name="Google Shape;145;p19"/>
            <p:cNvPicPr preferRelativeResize="0"/>
            <p:nvPr/>
          </p:nvPicPr>
          <p:blipFill>
            <a:blip r:embed="rId3" cstate="print">
              <a:alphaModFix amt="52000"/>
            </a:blip>
            <a:stretch>
              <a:fillRect/>
            </a:stretch>
          </p:blipFill>
          <p:spPr>
            <a:xfrm flipH="1">
              <a:off x="7474223" y="-1184322"/>
              <a:ext cx="2313025" cy="2519726"/>
            </a:xfrm>
            <a:prstGeom prst="rect">
              <a:avLst/>
            </a:prstGeom>
            <a:noFill/>
            <a:ln>
              <a:noFill/>
            </a:ln>
          </p:spPr>
        </p:pic>
        <p:pic>
          <p:nvPicPr>
            <p:cNvPr id="146" name="Google Shape;146;p19"/>
            <p:cNvPicPr preferRelativeResize="0"/>
            <p:nvPr/>
          </p:nvPicPr>
          <p:blipFill>
            <a:blip r:embed="rId4" cstate="print">
              <a:alphaModFix amt="57000"/>
            </a:blip>
            <a:stretch>
              <a:fillRect/>
            </a:stretch>
          </p:blipFill>
          <p:spPr>
            <a:xfrm>
              <a:off x="-576577" y="-1227375"/>
              <a:ext cx="2881223" cy="2929874"/>
            </a:xfrm>
            <a:prstGeom prst="rect">
              <a:avLst/>
            </a:prstGeom>
            <a:noFill/>
            <a:ln>
              <a:noFill/>
            </a:ln>
          </p:spPr>
        </p:pic>
      </p:grpSp>
      <p:sp>
        <p:nvSpPr>
          <p:cNvPr id="147" name="Google Shape;147;p19"/>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8"/>
        <p:cNvGrpSpPr/>
        <p:nvPr/>
      </p:nvGrpSpPr>
      <p:grpSpPr>
        <a:xfrm>
          <a:off x="0" y="0"/>
          <a:ext cx="0" cy="0"/>
          <a:chOff x="0" y="0"/>
          <a:chExt cx="0" cy="0"/>
        </a:xfrm>
      </p:grpSpPr>
      <p:pic>
        <p:nvPicPr>
          <p:cNvPr id="149" name="Google Shape;149;p2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0" name="Google Shape;150;p20"/>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1;p20"/>
          <p:cNvGrpSpPr/>
          <p:nvPr/>
        </p:nvGrpSpPr>
        <p:grpSpPr>
          <a:xfrm>
            <a:off x="-1846500" y="-1386399"/>
            <a:ext cx="11304528" cy="8107960"/>
            <a:chOff x="-1846500" y="-1386399"/>
            <a:chExt cx="11304528" cy="8107960"/>
          </a:xfrm>
        </p:grpSpPr>
        <p:pic>
          <p:nvPicPr>
            <p:cNvPr id="152" name="Google Shape;152;p2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153" name="Google Shape;153;p20"/>
            <p:cNvPicPr preferRelativeResize="0"/>
            <p:nvPr/>
          </p:nvPicPr>
          <p:blipFill>
            <a:blip r:embed="rId4" cstate="print">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cstate="print">
            <a:alphaModFix amt="30000"/>
          </a:blip>
          <a:stretch>
            <a:fillRect/>
          </a:stretch>
        </p:blipFill>
        <p:spPr>
          <a:xfrm>
            <a:off x="0" y="-431300"/>
            <a:ext cx="9144003" cy="6098975"/>
          </a:xfrm>
          <a:prstGeom prst="rect">
            <a:avLst/>
          </a:prstGeom>
          <a:noFill/>
          <a:ln>
            <a:noFill/>
          </a:ln>
        </p:spPr>
      </p:pic>
      <p:sp>
        <p:nvSpPr>
          <p:cNvPr id="18" name="Google Shape;18;p3"/>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 name="Google Shape;19;p3"/>
          <p:cNvSpPr txBox="1">
            <a:spLocks noGrp="1"/>
          </p:cNvSpPr>
          <p:nvPr>
            <p:ph type="title" idx="2" hasCustomPrompt="1"/>
          </p:nvPr>
        </p:nvSpPr>
        <p:spPr>
          <a:xfrm>
            <a:off x="3187800" y="929450"/>
            <a:ext cx="27684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54"/>
        <p:cNvGrpSpPr/>
        <p:nvPr/>
      </p:nvGrpSpPr>
      <p:grpSpPr>
        <a:xfrm>
          <a:off x="0" y="0"/>
          <a:ext cx="0" cy="0"/>
          <a:chOff x="0" y="0"/>
          <a:chExt cx="0" cy="0"/>
        </a:xfrm>
      </p:grpSpPr>
      <p:pic>
        <p:nvPicPr>
          <p:cNvPr id="155" name="Google Shape;155;p2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6" name="Google Shape;156;p21"/>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7;p21"/>
          <p:cNvGrpSpPr/>
          <p:nvPr/>
        </p:nvGrpSpPr>
        <p:grpSpPr>
          <a:xfrm>
            <a:off x="-2260370" y="-3743099"/>
            <a:ext cx="14611870" cy="7885148"/>
            <a:chOff x="-2459845" y="-4046299"/>
            <a:chExt cx="14611870" cy="7885148"/>
          </a:xfrm>
        </p:grpSpPr>
        <p:pic>
          <p:nvPicPr>
            <p:cNvPr id="158" name="Google Shape;158;p21"/>
            <p:cNvPicPr preferRelativeResize="0"/>
            <p:nvPr/>
          </p:nvPicPr>
          <p:blipFill>
            <a:blip r:embed="rId3" cstate="print">
              <a:alphaModFix amt="32000"/>
            </a:blip>
            <a:stretch>
              <a:fillRect/>
            </a:stretch>
          </p:blipFill>
          <p:spPr>
            <a:xfrm rot="-10558877">
              <a:off x="-2298947" y="-1597926"/>
              <a:ext cx="3030302" cy="4698000"/>
            </a:xfrm>
            <a:prstGeom prst="rect">
              <a:avLst/>
            </a:prstGeom>
            <a:noFill/>
            <a:ln>
              <a:noFill/>
            </a:ln>
          </p:spPr>
        </p:pic>
        <p:pic>
          <p:nvPicPr>
            <p:cNvPr id="159" name="Google Shape;159;p21"/>
            <p:cNvPicPr preferRelativeResize="0"/>
            <p:nvPr/>
          </p:nvPicPr>
          <p:blipFill>
            <a:blip r:embed="rId4" cstate="print">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60"/>
        <p:cNvGrpSpPr/>
        <p:nvPr/>
      </p:nvGrpSpPr>
      <p:grpSpPr>
        <a:xfrm>
          <a:off x="0" y="0"/>
          <a:ext cx="0" cy="0"/>
          <a:chOff x="0" y="0"/>
          <a:chExt cx="0" cy="0"/>
        </a:xfrm>
      </p:grpSpPr>
      <p:pic>
        <p:nvPicPr>
          <p:cNvPr id="161" name="Google Shape;161;p2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2" name="Google Shape;162;p22"/>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63"/>
        <p:cNvGrpSpPr/>
        <p:nvPr/>
      </p:nvGrpSpPr>
      <p:grpSpPr>
        <a:xfrm>
          <a:off x="0" y="0"/>
          <a:ext cx="0" cy="0"/>
          <a:chOff x="0" y="0"/>
          <a:chExt cx="0" cy="0"/>
        </a:xfrm>
      </p:grpSpPr>
      <p:pic>
        <p:nvPicPr>
          <p:cNvPr id="164" name="Google Shape;164;p2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5" name="Google Shape;165;p23"/>
          <p:cNvSpPr txBox="1">
            <a:spLocks noGrp="1"/>
          </p:cNvSpPr>
          <p:nvPr>
            <p:ph type="title"/>
          </p:nvPr>
        </p:nvSpPr>
        <p:spPr>
          <a:xfrm>
            <a:off x="4237673" y="1775425"/>
            <a:ext cx="27684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66" name="Google Shape;166;p23"/>
          <p:cNvSpPr txBox="1">
            <a:spLocks noGrp="1"/>
          </p:cNvSpPr>
          <p:nvPr>
            <p:ph type="title" idx="2" hasCustomPrompt="1"/>
          </p:nvPr>
        </p:nvSpPr>
        <p:spPr>
          <a:xfrm>
            <a:off x="2474011" y="1592863"/>
            <a:ext cx="2112300" cy="1413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23"/>
          <p:cNvSpPr txBox="1">
            <a:spLocks noGrp="1"/>
          </p:cNvSpPr>
          <p:nvPr>
            <p:ph type="subTitle" idx="1"/>
          </p:nvPr>
        </p:nvSpPr>
        <p:spPr>
          <a:xfrm>
            <a:off x="4237673" y="3149536"/>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68" name="Google Shape;168;p23"/>
          <p:cNvPicPr preferRelativeResize="0"/>
          <p:nvPr/>
        </p:nvPicPr>
        <p:blipFill>
          <a:blip r:embed="rId3" cstate="print">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cstate="print">
            <a:alphaModFix amt="49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0"/>
        <p:cNvGrpSpPr/>
        <p:nvPr/>
      </p:nvGrpSpPr>
      <p:grpSpPr>
        <a:xfrm>
          <a:off x="0" y="0"/>
          <a:ext cx="0" cy="0"/>
          <a:chOff x="0" y="0"/>
          <a:chExt cx="0" cy="0"/>
        </a:xfrm>
      </p:grpSpPr>
      <p:pic>
        <p:nvPicPr>
          <p:cNvPr id="171" name="Google Shape;171;p2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2" name="Google Shape;172;p24"/>
          <p:cNvPicPr preferRelativeResize="0"/>
          <p:nvPr/>
        </p:nvPicPr>
        <p:blipFill>
          <a:blip r:embed="rId3" cstate="print">
            <a:alphaModFix amt="30000"/>
          </a:blip>
          <a:stretch>
            <a:fillRect/>
          </a:stretch>
        </p:blipFill>
        <p:spPr>
          <a:xfrm>
            <a:off x="0" y="-7"/>
            <a:ext cx="9144003" cy="6094507"/>
          </a:xfrm>
          <a:prstGeom prst="rect">
            <a:avLst/>
          </a:prstGeom>
          <a:noFill/>
          <a:ln>
            <a:noFill/>
          </a:ln>
        </p:spPr>
      </p:pic>
      <p:pic>
        <p:nvPicPr>
          <p:cNvPr id="173" name="Google Shape;173;p24"/>
          <p:cNvPicPr preferRelativeResize="0"/>
          <p:nvPr/>
        </p:nvPicPr>
        <p:blipFill>
          <a:blip r:embed="rId4" cstate="print">
            <a:alphaModFix amt="44000"/>
          </a:blip>
          <a:stretch>
            <a:fillRect/>
          </a:stretch>
        </p:blipFill>
        <p:spPr>
          <a:xfrm>
            <a:off x="-844998" y="-1237050"/>
            <a:ext cx="4705600" cy="4785050"/>
          </a:xfrm>
          <a:prstGeom prst="rect">
            <a:avLst/>
          </a:prstGeom>
          <a:noFill/>
          <a:ln>
            <a:noFill/>
          </a:ln>
        </p:spPr>
      </p:pic>
      <p:sp>
        <p:nvSpPr>
          <p:cNvPr id="174" name="Google Shape;174;p24"/>
          <p:cNvSpPr txBox="1">
            <a:spLocks noGrp="1"/>
          </p:cNvSpPr>
          <p:nvPr>
            <p:ph type="title"/>
          </p:nvPr>
        </p:nvSpPr>
        <p:spPr>
          <a:xfrm>
            <a:off x="1887557" y="1850495"/>
            <a:ext cx="29718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75" name="Google Shape;175;p24"/>
          <p:cNvSpPr txBox="1">
            <a:spLocks noGrp="1"/>
          </p:cNvSpPr>
          <p:nvPr>
            <p:ph type="title" idx="2" hasCustomPrompt="1"/>
          </p:nvPr>
        </p:nvSpPr>
        <p:spPr>
          <a:xfrm>
            <a:off x="5091347" y="1436750"/>
            <a:ext cx="2165100" cy="186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6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6" name="Google Shape;176;p24"/>
          <p:cNvSpPr txBox="1">
            <a:spLocks noGrp="1"/>
          </p:cNvSpPr>
          <p:nvPr>
            <p:ph type="subTitle" idx="1"/>
          </p:nvPr>
        </p:nvSpPr>
        <p:spPr>
          <a:xfrm>
            <a:off x="1892557" y="3192962"/>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77"/>
        <p:cNvGrpSpPr/>
        <p:nvPr/>
      </p:nvGrpSpPr>
      <p:grpSpPr>
        <a:xfrm>
          <a:off x="0" y="0"/>
          <a:ext cx="0" cy="0"/>
          <a:chOff x="0" y="0"/>
          <a:chExt cx="0" cy="0"/>
        </a:xfrm>
      </p:grpSpPr>
      <p:pic>
        <p:nvPicPr>
          <p:cNvPr id="178" name="Google Shape;178;p2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9" name="Google Shape;179;p25"/>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grpSp>
        <p:nvGrpSpPr>
          <p:cNvPr id="2" name="Google Shape;180;p25"/>
          <p:cNvGrpSpPr/>
          <p:nvPr/>
        </p:nvGrpSpPr>
        <p:grpSpPr>
          <a:xfrm>
            <a:off x="7353187" y="285158"/>
            <a:ext cx="1435761" cy="1460042"/>
            <a:chOff x="557362" y="374583"/>
            <a:chExt cx="1435761" cy="1460042"/>
          </a:xfrm>
        </p:grpSpPr>
        <p:pic>
          <p:nvPicPr>
            <p:cNvPr id="181" name="Google Shape;181;p25"/>
            <p:cNvPicPr preferRelativeResize="0"/>
            <p:nvPr/>
          </p:nvPicPr>
          <p:blipFill>
            <a:blip r:embed="rId4" cstate="print">
              <a:alphaModFix amt="49000"/>
            </a:blip>
            <a:stretch>
              <a:fillRect/>
            </a:stretch>
          </p:blipFill>
          <p:spPr>
            <a:xfrm>
              <a:off x="715100" y="535000"/>
              <a:ext cx="1278024" cy="1299625"/>
            </a:xfrm>
            <a:prstGeom prst="rect">
              <a:avLst/>
            </a:prstGeom>
            <a:noFill/>
            <a:ln>
              <a:noFill/>
            </a:ln>
          </p:spPr>
        </p:pic>
        <p:pic>
          <p:nvPicPr>
            <p:cNvPr id="182" name="Google Shape;182;p25"/>
            <p:cNvPicPr preferRelativeResize="0"/>
            <p:nvPr/>
          </p:nvPicPr>
          <p:blipFill>
            <a:blip r:embed="rId5" cstate="print">
              <a:alphaModFix amt="44000"/>
            </a:blip>
            <a:stretch>
              <a:fillRect/>
            </a:stretch>
          </p:blipFill>
          <p:spPr>
            <a:xfrm flipH="1">
              <a:off x="557362" y="374583"/>
              <a:ext cx="315473" cy="320824"/>
            </a:xfrm>
            <a:prstGeom prst="rect">
              <a:avLst/>
            </a:prstGeom>
            <a:noFill/>
            <a:ln>
              <a:noFill/>
            </a:ln>
          </p:spPr>
        </p:pic>
      </p:grpSp>
      <p:sp>
        <p:nvSpPr>
          <p:cNvPr id="183" name="Google Shape;183;p25"/>
          <p:cNvSpPr txBox="1">
            <a:spLocks noGrp="1"/>
          </p:cNvSpPr>
          <p:nvPr>
            <p:ph type="title"/>
          </p:nvPr>
        </p:nvSpPr>
        <p:spPr>
          <a:xfrm>
            <a:off x="2655850" y="1107700"/>
            <a:ext cx="38322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4" name="Google Shape;184;p25"/>
          <p:cNvSpPr txBox="1">
            <a:spLocks noGrp="1"/>
          </p:cNvSpPr>
          <p:nvPr>
            <p:ph type="title" idx="2" hasCustomPrompt="1"/>
          </p:nvPr>
        </p:nvSpPr>
        <p:spPr>
          <a:xfrm>
            <a:off x="2996500" y="3147250"/>
            <a:ext cx="31509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5" name="Google Shape;185;p25"/>
          <p:cNvSpPr txBox="1">
            <a:spLocks noGrp="1"/>
          </p:cNvSpPr>
          <p:nvPr>
            <p:ph type="subTitle" idx="1"/>
          </p:nvPr>
        </p:nvSpPr>
        <p:spPr>
          <a:xfrm>
            <a:off x="3187750" y="2483994"/>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86"/>
        <p:cNvGrpSpPr/>
        <p:nvPr/>
      </p:nvGrpSpPr>
      <p:grpSpPr>
        <a:xfrm>
          <a:off x="0" y="0"/>
          <a:ext cx="0" cy="0"/>
          <a:chOff x="0" y="0"/>
          <a:chExt cx="0" cy="0"/>
        </a:xfrm>
      </p:grpSpPr>
      <p:pic>
        <p:nvPicPr>
          <p:cNvPr id="187" name="Google Shape;187;p2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88" name="Google Shape;188;p26"/>
          <p:cNvPicPr preferRelativeResize="0"/>
          <p:nvPr/>
        </p:nvPicPr>
        <p:blipFill>
          <a:blip r:embed="rId3" cstate="print">
            <a:alphaModFix amt="30000"/>
          </a:blip>
          <a:stretch>
            <a:fillRect/>
          </a:stretch>
        </p:blipFill>
        <p:spPr>
          <a:xfrm rot="10800000">
            <a:off x="0" y="-431300"/>
            <a:ext cx="9144003" cy="6098975"/>
          </a:xfrm>
          <a:prstGeom prst="rect">
            <a:avLst/>
          </a:prstGeom>
          <a:noFill/>
          <a:ln>
            <a:noFill/>
          </a:ln>
        </p:spPr>
      </p:pic>
      <p:sp>
        <p:nvSpPr>
          <p:cNvPr id="189" name="Google Shape;189;p26"/>
          <p:cNvSpPr txBox="1">
            <a:spLocks noGrp="1"/>
          </p:cNvSpPr>
          <p:nvPr>
            <p:ph type="title"/>
          </p:nvPr>
        </p:nvSpPr>
        <p:spPr>
          <a:xfrm>
            <a:off x="3992510" y="1565802"/>
            <a:ext cx="38322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0" name="Google Shape;190;p26"/>
          <p:cNvSpPr txBox="1">
            <a:spLocks noGrp="1"/>
          </p:cNvSpPr>
          <p:nvPr>
            <p:ph type="title" idx="2" hasCustomPrompt="1"/>
          </p:nvPr>
        </p:nvSpPr>
        <p:spPr>
          <a:xfrm>
            <a:off x="2265764" y="1514510"/>
            <a:ext cx="3150900" cy="107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1" name="Google Shape;191;p26"/>
          <p:cNvSpPr txBox="1">
            <a:spLocks noGrp="1"/>
          </p:cNvSpPr>
          <p:nvPr>
            <p:ph type="subTitle" idx="1"/>
          </p:nvPr>
        </p:nvSpPr>
        <p:spPr>
          <a:xfrm>
            <a:off x="3992510" y="2929678"/>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92"/>
        <p:cNvGrpSpPr/>
        <p:nvPr/>
      </p:nvGrpSpPr>
      <p:grpSpPr>
        <a:xfrm>
          <a:off x="0" y="0"/>
          <a:ext cx="0" cy="0"/>
          <a:chOff x="0" y="0"/>
          <a:chExt cx="0" cy="0"/>
        </a:xfrm>
      </p:grpSpPr>
      <p:pic>
        <p:nvPicPr>
          <p:cNvPr id="193" name="Google Shape;193;p2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94;p27"/>
          <p:cNvGrpSpPr/>
          <p:nvPr/>
        </p:nvGrpSpPr>
        <p:grpSpPr>
          <a:xfrm>
            <a:off x="-663524" y="-279925"/>
            <a:ext cx="5639853" cy="7085221"/>
            <a:chOff x="-663524" y="-279925"/>
            <a:chExt cx="5639853" cy="7085221"/>
          </a:xfrm>
        </p:grpSpPr>
        <p:pic>
          <p:nvPicPr>
            <p:cNvPr id="195" name="Google Shape;195;p27"/>
            <p:cNvPicPr preferRelativeResize="0"/>
            <p:nvPr/>
          </p:nvPicPr>
          <p:blipFill>
            <a:blip r:embed="rId3" cstate="print">
              <a:alphaModFix amt="26000"/>
            </a:blip>
            <a:stretch>
              <a:fillRect/>
            </a:stretch>
          </p:blipFill>
          <p:spPr>
            <a:xfrm rot="8851044" flipH="1">
              <a:off x="905324" y="1640501"/>
              <a:ext cx="3042426" cy="4716799"/>
            </a:xfrm>
            <a:prstGeom prst="rect">
              <a:avLst/>
            </a:prstGeom>
            <a:noFill/>
            <a:ln>
              <a:noFill/>
            </a:ln>
          </p:spPr>
        </p:pic>
        <p:pic>
          <p:nvPicPr>
            <p:cNvPr id="196" name="Google Shape;196;p27"/>
            <p:cNvPicPr preferRelativeResize="0"/>
            <p:nvPr/>
          </p:nvPicPr>
          <p:blipFill>
            <a:blip r:embed="rId4" cstate="print">
              <a:alphaModFix amt="37000"/>
            </a:blip>
            <a:stretch>
              <a:fillRect/>
            </a:stretch>
          </p:blipFill>
          <p:spPr>
            <a:xfrm>
              <a:off x="1578325" y="-229924"/>
              <a:ext cx="660099" cy="671252"/>
            </a:xfrm>
            <a:prstGeom prst="rect">
              <a:avLst/>
            </a:prstGeom>
            <a:noFill/>
            <a:ln>
              <a:noFill/>
            </a:ln>
          </p:spPr>
        </p:pic>
        <p:pic>
          <p:nvPicPr>
            <p:cNvPr id="197" name="Google Shape;197;p27"/>
            <p:cNvPicPr preferRelativeResize="0"/>
            <p:nvPr/>
          </p:nvPicPr>
          <p:blipFill>
            <a:blip r:embed="rId5" cstate="print">
              <a:alphaModFix amt="33000"/>
            </a:blip>
            <a:stretch>
              <a:fillRect/>
            </a:stretch>
          </p:blipFill>
          <p:spPr>
            <a:xfrm flipH="1">
              <a:off x="-663524" y="-279925"/>
              <a:ext cx="1947024" cy="1980027"/>
            </a:xfrm>
            <a:prstGeom prst="rect">
              <a:avLst/>
            </a:prstGeom>
            <a:noFill/>
            <a:ln>
              <a:noFill/>
            </a:ln>
          </p:spPr>
        </p:pic>
      </p:grpSp>
      <p:sp>
        <p:nvSpPr>
          <p:cNvPr id="198" name="Google Shape;198;p27"/>
          <p:cNvSpPr txBox="1">
            <a:spLocks noGrp="1"/>
          </p:cNvSpPr>
          <p:nvPr>
            <p:ph type="title"/>
          </p:nvPr>
        </p:nvSpPr>
        <p:spPr>
          <a:xfrm>
            <a:off x="1976457" y="1562421"/>
            <a:ext cx="31509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9" name="Google Shape;199;p27"/>
          <p:cNvSpPr txBox="1">
            <a:spLocks noGrp="1"/>
          </p:cNvSpPr>
          <p:nvPr>
            <p:ph type="title" idx="2" hasCustomPrompt="1"/>
          </p:nvPr>
        </p:nvSpPr>
        <p:spPr>
          <a:xfrm>
            <a:off x="3748582" y="1549507"/>
            <a:ext cx="3150900" cy="107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0" name="Google Shape;200;p27"/>
          <p:cNvSpPr txBox="1">
            <a:spLocks noGrp="1"/>
          </p:cNvSpPr>
          <p:nvPr>
            <p:ph type="subTitle" idx="1"/>
          </p:nvPr>
        </p:nvSpPr>
        <p:spPr>
          <a:xfrm>
            <a:off x="2155557" y="2933311"/>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03" name="Google Shape;203;p28"/>
          <p:cNvSpPr txBox="1">
            <a:spLocks noGrp="1"/>
          </p:cNvSpPr>
          <p:nvPr>
            <p:ph type="title"/>
          </p:nvPr>
        </p:nvSpPr>
        <p:spPr>
          <a:xfrm>
            <a:off x="3865000" y="3575328"/>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204" name="Google Shape;204;p28"/>
          <p:cNvSpPr txBox="1">
            <a:spLocks noGrp="1"/>
          </p:cNvSpPr>
          <p:nvPr>
            <p:ph type="subTitle" idx="1"/>
          </p:nvPr>
        </p:nvSpPr>
        <p:spPr>
          <a:xfrm>
            <a:off x="2462250" y="1347275"/>
            <a:ext cx="5967000" cy="207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r>
              <a:rPr lang="en-US"/>
              <a:t>Click to edit Master subtitle style</a:t>
            </a:r>
            <a:endParaRPr/>
          </a:p>
        </p:txBody>
      </p:sp>
      <p:pic>
        <p:nvPicPr>
          <p:cNvPr id="205" name="Google Shape;205;p28"/>
          <p:cNvPicPr preferRelativeResize="0"/>
          <p:nvPr/>
        </p:nvPicPr>
        <p:blipFill>
          <a:blip r:embed="rId3" cstate="print">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6"/>
        <p:cNvGrpSpPr/>
        <p:nvPr/>
      </p:nvGrpSpPr>
      <p:grpSpPr>
        <a:xfrm>
          <a:off x="0" y="0"/>
          <a:ext cx="0" cy="0"/>
          <a:chOff x="0" y="0"/>
          <a:chExt cx="0" cy="0"/>
        </a:xfrm>
      </p:grpSpPr>
      <p:pic>
        <p:nvPicPr>
          <p:cNvPr id="207" name="Google Shape;207;p2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08;p29"/>
          <p:cNvGrpSpPr/>
          <p:nvPr/>
        </p:nvGrpSpPr>
        <p:grpSpPr>
          <a:xfrm>
            <a:off x="-1078051" y="-828301"/>
            <a:ext cx="10800649" cy="6495486"/>
            <a:chOff x="-1078051" y="-828301"/>
            <a:chExt cx="10800649" cy="6495486"/>
          </a:xfrm>
        </p:grpSpPr>
        <p:pic>
          <p:nvPicPr>
            <p:cNvPr id="209" name="Google Shape;209;p29"/>
            <p:cNvPicPr preferRelativeResize="0"/>
            <p:nvPr/>
          </p:nvPicPr>
          <p:blipFill>
            <a:blip r:embed="rId3" cstate="print">
              <a:alphaModFix amt="44000"/>
            </a:blip>
            <a:stretch>
              <a:fillRect/>
            </a:stretch>
          </p:blipFill>
          <p:spPr>
            <a:xfrm rot="4499998">
              <a:off x="517536" y="-1566832"/>
              <a:ext cx="2446178" cy="5180760"/>
            </a:xfrm>
            <a:prstGeom prst="rect">
              <a:avLst/>
            </a:prstGeom>
            <a:noFill/>
            <a:ln>
              <a:noFill/>
            </a:ln>
          </p:spPr>
        </p:pic>
        <p:pic>
          <p:nvPicPr>
            <p:cNvPr id="210" name="Google Shape;210;p29"/>
            <p:cNvPicPr preferRelativeResize="0"/>
            <p:nvPr/>
          </p:nvPicPr>
          <p:blipFill>
            <a:blip r:embed="rId4" cstate="print">
              <a:alphaModFix amt="34000"/>
            </a:blip>
            <a:stretch>
              <a:fillRect/>
            </a:stretch>
          </p:blipFill>
          <p:spPr>
            <a:xfrm rot="4932521">
              <a:off x="7662897" y="3595450"/>
              <a:ext cx="1859885" cy="2026087"/>
            </a:xfrm>
            <a:prstGeom prst="rect">
              <a:avLst/>
            </a:prstGeom>
            <a:noFill/>
            <a:ln>
              <a:noFill/>
            </a:ln>
          </p:spPr>
        </p:pic>
      </p:grpSp>
      <p:sp>
        <p:nvSpPr>
          <p:cNvPr id="211" name="Google Shape;211;p29"/>
          <p:cNvSpPr txBox="1">
            <a:spLocks noGrp="1"/>
          </p:cNvSpPr>
          <p:nvPr>
            <p:ph type="subTitle" idx="1"/>
          </p:nvPr>
        </p:nvSpPr>
        <p:spPr>
          <a:xfrm>
            <a:off x="720000" y="3603150"/>
            <a:ext cx="2586600" cy="10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2" name="Google Shape;212;p29"/>
          <p:cNvSpPr txBox="1">
            <a:spLocks noGrp="1"/>
          </p:cNvSpPr>
          <p:nvPr>
            <p:ph type="title"/>
          </p:nvPr>
        </p:nvSpPr>
        <p:spPr>
          <a:xfrm>
            <a:off x="720000" y="2328775"/>
            <a:ext cx="2586600" cy="1076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3"/>
        <p:cNvGrpSpPr/>
        <p:nvPr/>
      </p:nvGrpSpPr>
      <p:grpSpPr>
        <a:xfrm>
          <a:off x="0" y="0"/>
          <a:ext cx="0" cy="0"/>
          <a:chOff x="0" y="0"/>
          <a:chExt cx="0" cy="0"/>
        </a:xfrm>
      </p:grpSpPr>
      <p:pic>
        <p:nvPicPr>
          <p:cNvPr id="214" name="Google Shape;214;p3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15" name="Google Shape;215;p30"/>
          <p:cNvPicPr preferRelativeResize="0"/>
          <p:nvPr/>
        </p:nvPicPr>
        <p:blipFill>
          <a:blip r:embed="rId3" cstate="print">
            <a:alphaModFix amt="17000"/>
          </a:blip>
          <a:stretch>
            <a:fillRect/>
          </a:stretch>
        </p:blipFill>
        <p:spPr>
          <a:xfrm flipH="1">
            <a:off x="0" y="-5"/>
            <a:ext cx="9144003" cy="3116462"/>
          </a:xfrm>
          <a:prstGeom prst="rect">
            <a:avLst/>
          </a:prstGeom>
          <a:noFill/>
          <a:ln>
            <a:noFill/>
          </a:ln>
        </p:spPr>
      </p:pic>
      <p:sp>
        <p:nvSpPr>
          <p:cNvPr id="216" name="Google Shape;216;p30"/>
          <p:cNvSpPr txBox="1">
            <a:spLocks noGrp="1"/>
          </p:cNvSpPr>
          <p:nvPr>
            <p:ph type="subTitle" idx="1"/>
          </p:nvPr>
        </p:nvSpPr>
        <p:spPr>
          <a:xfrm>
            <a:off x="715100" y="2935500"/>
            <a:ext cx="31806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30"/>
          <p:cNvSpPr txBox="1">
            <a:spLocks noGrp="1"/>
          </p:cNvSpPr>
          <p:nvPr>
            <p:ph type="title"/>
          </p:nvPr>
        </p:nvSpPr>
        <p:spPr>
          <a:xfrm>
            <a:off x="715100" y="1341800"/>
            <a:ext cx="3751800" cy="1395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pic>
        <p:nvPicPr>
          <p:cNvPr id="25" name="Google Shape;25;p4"/>
          <p:cNvPicPr preferRelativeResize="0"/>
          <p:nvPr/>
        </p:nvPicPr>
        <p:blipFill>
          <a:blip r:embed="rId3" cstate="print">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3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0" name="Google Shape;220;p31"/>
          <p:cNvPicPr preferRelativeResize="0"/>
          <p:nvPr/>
        </p:nvPicPr>
        <p:blipFill>
          <a:blip r:embed="rId3" cstate="print">
            <a:alphaModFix amt="15000"/>
          </a:blip>
          <a:stretch>
            <a:fillRect/>
          </a:stretch>
        </p:blipFill>
        <p:spPr>
          <a:xfrm flipH="1">
            <a:off x="0" y="-5"/>
            <a:ext cx="9144003" cy="3116462"/>
          </a:xfrm>
          <a:prstGeom prst="rect">
            <a:avLst/>
          </a:prstGeom>
          <a:noFill/>
          <a:ln>
            <a:noFill/>
          </a:ln>
        </p:spPr>
      </p:pic>
      <p:sp>
        <p:nvSpPr>
          <p:cNvPr id="221" name="Google Shape;221;p31"/>
          <p:cNvSpPr txBox="1">
            <a:spLocks noGrp="1"/>
          </p:cNvSpPr>
          <p:nvPr>
            <p:ph type="subTitle" idx="1"/>
          </p:nvPr>
        </p:nvSpPr>
        <p:spPr>
          <a:xfrm>
            <a:off x="4263100" y="2740825"/>
            <a:ext cx="3820800" cy="9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2" name="Google Shape;222;p31"/>
          <p:cNvSpPr txBox="1">
            <a:spLocks noGrp="1"/>
          </p:cNvSpPr>
          <p:nvPr>
            <p:ph type="title"/>
          </p:nvPr>
        </p:nvSpPr>
        <p:spPr>
          <a:xfrm>
            <a:off x="4263100" y="1871650"/>
            <a:ext cx="3820800" cy="659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23"/>
        <p:cNvGrpSpPr/>
        <p:nvPr/>
      </p:nvGrpSpPr>
      <p:grpSpPr>
        <a:xfrm>
          <a:off x="0" y="0"/>
          <a:ext cx="0" cy="0"/>
          <a:chOff x="0" y="0"/>
          <a:chExt cx="0" cy="0"/>
        </a:xfrm>
      </p:grpSpPr>
      <p:pic>
        <p:nvPicPr>
          <p:cNvPr id="224" name="Google Shape;224;p3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5" name="Google Shape;225;p32"/>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
        <p:nvSpPr>
          <p:cNvPr id="226" name="Google Shape;226;p32"/>
          <p:cNvSpPr txBox="1">
            <a:spLocks noGrp="1"/>
          </p:cNvSpPr>
          <p:nvPr>
            <p:ph type="subTitle" idx="1"/>
          </p:nvPr>
        </p:nvSpPr>
        <p:spPr>
          <a:xfrm>
            <a:off x="715100" y="1274025"/>
            <a:ext cx="7713900" cy="280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227" name="Google Shape;227;p32"/>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28"/>
        <p:cNvGrpSpPr/>
        <p:nvPr/>
      </p:nvGrpSpPr>
      <p:grpSpPr>
        <a:xfrm>
          <a:off x="0" y="0"/>
          <a:ext cx="0" cy="0"/>
          <a:chOff x="0" y="0"/>
          <a:chExt cx="0" cy="0"/>
        </a:xfrm>
      </p:grpSpPr>
      <p:pic>
        <p:nvPicPr>
          <p:cNvPr id="229" name="Google Shape;229;p3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0" name="Google Shape;230;p33"/>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1" name="Google Shape;231;p33"/>
          <p:cNvSpPr txBox="1">
            <a:spLocks noGrp="1"/>
          </p:cNvSpPr>
          <p:nvPr>
            <p:ph type="subTitle" idx="1"/>
          </p:nvPr>
        </p:nvSpPr>
        <p:spPr>
          <a:xfrm>
            <a:off x="715100" y="1175650"/>
            <a:ext cx="40047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232" name="Google Shape;232;p33"/>
          <p:cNvSpPr txBox="1">
            <a:spLocks noGrp="1"/>
          </p:cNvSpPr>
          <p:nvPr>
            <p:ph type="subTitle" idx="2"/>
          </p:nvPr>
        </p:nvSpPr>
        <p:spPr>
          <a:xfrm>
            <a:off x="4994900" y="1175650"/>
            <a:ext cx="34290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pic>
        <p:nvPicPr>
          <p:cNvPr id="233" name="Google Shape;233;p33"/>
          <p:cNvPicPr preferRelativeResize="0"/>
          <p:nvPr/>
        </p:nvPicPr>
        <p:blipFill>
          <a:blip r:embed="rId3" cstate="print">
            <a:alphaModFix amt="35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4"/>
        <p:cNvGrpSpPr/>
        <p:nvPr/>
      </p:nvGrpSpPr>
      <p:grpSpPr>
        <a:xfrm>
          <a:off x="0" y="0"/>
          <a:ext cx="0" cy="0"/>
          <a:chOff x="0" y="0"/>
          <a:chExt cx="0" cy="0"/>
        </a:xfrm>
      </p:grpSpPr>
      <p:pic>
        <p:nvPicPr>
          <p:cNvPr id="235" name="Google Shape;235;p3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3" cstate="print">
            <a:alphaModFix amt="34000"/>
          </a:blip>
          <a:stretch>
            <a:fillRect/>
          </a:stretch>
        </p:blipFill>
        <p:spPr>
          <a:xfrm flipH="1">
            <a:off x="-709963" y="-753722"/>
            <a:ext cx="2662825" cy="2707948"/>
          </a:xfrm>
          <a:prstGeom prst="rect">
            <a:avLst/>
          </a:prstGeom>
          <a:noFill/>
          <a:ln>
            <a:noFill/>
          </a:ln>
        </p:spPr>
      </p:pic>
      <p:pic>
        <p:nvPicPr>
          <p:cNvPr id="237" name="Google Shape;237;p34"/>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38" name="Google Shape;238;p34"/>
          <p:cNvSpPr txBox="1">
            <a:spLocks noGrp="1"/>
          </p:cNvSpPr>
          <p:nvPr>
            <p:ph type="subTitle" idx="1"/>
          </p:nvPr>
        </p:nvSpPr>
        <p:spPr>
          <a:xfrm>
            <a:off x="1290763"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39" name="Google Shape;239;p34"/>
          <p:cNvSpPr txBox="1">
            <a:spLocks noGrp="1"/>
          </p:cNvSpPr>
          <p:nvPr>
            <p:ph type="subTitle" idx="2"/>
          </p:nvPr>
        </p:nvSpPr>
        <p:spPr>
          <a:xfrm>
            <a:off x="4945638"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40" name="Google Shape;240;p34"/>
          <p:cNvSpPr txBox="1">
            <a:spLocks noGrp="1"/>
          </p:cNvSpPr>
          <p:nvPr>
            <p:ph type="subTitle" idx="3"/>
          </p:nvPr>
        </p:nvSpPr>
        <p:spPr>
          <a:xfrm>
            <a:off x="1290775"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1" name="Google Shape;241;p34"/>
          <p:cNvSpPr txBox="1">
            <a:spLocks noGrp="1"/>
          </p:cNvSpPr>
          <p:nvPr>
            <p:ph type="subTitle" idx="4"/>
          </p:nvPr>
        </p:nvSpPr>
        <p:spPr>
          <a:xfrm>
            <a:off x="4945650"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42"/>
        <p:cNvGrpSpPr/>
        <p:nvPr/>
      </p:nvGrpSpPr>
      <p:grpSpPr>
        <a:xfrm>
          <a:off x="0" y="0"/>
          <a:ext cx="0" cy="0"/>
          <a:chOff x="0" y="0"/>
          <a:chExt cx="0" cy="0"/>
        </a:xfrm>
      </p:grpSpPr>
      <p:pic>
        <p:nvPicPr>
          <p:cNvPr id="243" name="Google Shape;243;p3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44;p35"/>
          <p:cNvGrpSpPr/>
          <p:nvPr/>
        </p:nvGrpSpPr>
        <p:grpSpPr>
          <a:xfrm flipH="1">
            <a:off x="-1059374" y="202758"/>
            <a:ext cx="9874808" cy="5928742"/>
            <a:chOff x="252562" y="222183"/>
            <a:chExt cx="9874808" cy="5928742"/>
          </a:xfrm>
        </p:grpSpPr>
        <p:pic>
          <p:nvPicPr>
            <p:cNvPr id="245" name="Google Shape;245;p35"/>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246" name="Google Shape;246;p35"/>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247" name="Google Shape;247;p35"/>
            <p:cNvPicPr preferRelativeResize="0"/>
            <p:nvPr/>
          </p:nvPicPr>
          <p:blipFill>
            <a:blip r:embed="rId5" cstate="print">
              <a:alphaModFix amt="60000"/>
            </a:blip>
            <a:stretch>
              <a:fillRect/>
            </a:stretch>
          </p:blipFill>
          <p:spPr>
            <a:xfrm flipH="1">
              <a:off x="252562" y="222183"/>
              <a:ext cx="315473" cy="320824"/>
            </a:xfrm>
            <a:prstGeom prst="rect">
              <a:avLst/>
            </a:prstGeom>
            <a:noFill/>
            <a:ln>
              <a:noFill/>
            </a:ln>
          </p:spPr>
        </p:pic>
      </p:grpSp>
      <p:sp>
        <p:nvSpPr>
          <p:cNvPr id="248" name="Google Shape;248;p35"/>
          <p:cNvSpPr txBox="1">
            <a:spLocks noGrp="1"/>
          </p:cNvSpPr>
          <p:nvPr>
            <p:ph type="title"/>
          </p:nvPr>
        </p:nvSpPr>
        <p:spPr>
          <a:xfrm>
            <a:off x="4010875" y="1307100"/>
            <a:ext cx="44199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pic>
        <p:nvPicPr>
          <p:cNvPr id="250" name="Google Shape;250;p3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1" name="Google Shape;251;p36"/>
          <p:cNvPicPr preferRelativeResize="0"/>
          <p:nvPr/>
        </p:nvPicPr>
        <p:blipFill>
          <a:blip r:embed="rId3" cstate="print">
            <a:alphaModFix amt="34000"/>
          </a:blip>
          <a:stretch>
            <a:fillRect/>
          </a:stretch>
        </p:blipFill>
        <p:spPr>
          <a:xfrm flipH="1">
            <a:off x="-996263" y="3841453"/>
            <a:ext cx="2662825" cy="2707948"/>
          </a:xfrm>
          <a:prstGeom prst="rect">
            <a:avLst/>
          </a:prstGeom>
          <a:noFill/>
          <a:ln>
            <a:noFill/>
          </a:ln>
        </p:spPr>
      </p:pic>
      <p:pic>
        <p:nvPicPr>
          <p:cNvPr id="252" name="Google Shape;252;p36"/>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53" name="Google Shape;253;p36"/>
          <p:cNvSpPr txBox="1">
            <a:spLocks noGrp="1"/>
          </p:cNvSpPr>
          <p:nvPr>
            <p:ph type="body" idx="1"/>
          </p:nvPr>
        </p:nvSpPr>
        <p:spPr>
          <a:xfrm>
            <a:off x="2638050" y="1792100"/>
            <a:ext cx="3867900" cy="2510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00000"/>
              </a:lnSpc>
              <a:spcBef>
                <a:spcPts val="0"/>
              </a:spcBef>
              <a:spcAft>
                <a:spcPts val="0"/>
              </a:spcAft>
              <a:buSzPts val="1400"/>
              <a:buChar char="○"/>
              <a:defRPr>
                <a:solidFill>
                  <a:srgbClr val="434343"/>
                </a:solidFill>
              </a:defRPr>
            </a:lvl2pPr>
            <a:lvl3pPr marL="1371600" lvl="2" indent="-317500" rtl="0">
              <a:lnSpc>
                <a:spcPct val="100000"/>
              </a:lnSpc>
              <a:spcBef>
                <a:spcPts val="1600"/>
              </a:spcBef>
              <a:spcAft>
                <a:spcPts val="0"/>
              </a:spcAft>
              <a:buSzPts val="1400"/>
              <a:buChar char="■"/>
              <a:defRPr>
                <a:solidFill>
                  <a:srgbClr val="434343"/>
                </a:solidFill>
              </a:defRPr>
            </a:lvl3pPr>
            <a:lvl4pPr marL="1828800" lvl="3" indent="-317500" rtl="0">
              <a:lnSpc>
                <a:spcPct val="100000"/>
              </a:lnSpc>
              <a:spcBef>
                <a:spcPts val="1600"/>
              </a:spcBef>
              <a:spcAft>
                <a:spcPts val="0"/>
              </a:spcAft>
              <a:buSzPts val="1400"/>
              <a:buChar char="●"/>
              <a:defRPr>
                <a:solidFill>
                  <a:srgbClr val="434343"/>
                </a:solidFill>
              </a:defRPr>
            </a:lvl4pPr>
            <a:lvl5pPr marL="2286000" lvl="4" indent="-317500" rtl="0">
              <a:lnSpc>
                <a:spcPct val="100000"/>
              </a:lnSpc>
              <a:spcBef>
                <a:spcPts val="1600"/>
              </a:spcBef>
              <a:spcAft>
                <a:spcPts val="0"/>
              </a:spcAft>
              <a:buSzPts val="1400"/>
              <a:buChar char="○"/>
              <a:defRPr>
                <a:solidFill>
                  <a:srgbClr val="434343"/>
                </a:solidFill>
              </a:defRPr>
            </a:lvl5pPr>
            <a:lvl6pPr marL="2743200" lvl="5" indent="-317500" rtl="0">
              <a:lnSpc>
                <a:spcPct val="100000"/>
              </a:lnSpc>
              <a:spcBef>
                <a:spcPts val="1600"/>
              </a:spcBef>
              <a:spcAft>
                <a:spcPts val="0"/>
              </a:spcAft>
              <a:buSzPts val="1400"/>
              <a:buChar char="■"/>
              <a:defRPr>
                <a:solidFill>
                  <a:srgbClr val="434343"/>
                </a:solidFill>
              </a:defRPr>
            </a:lvl6pPr>
            <a:lvl7pPr marL="3200400" lvl="6" indent="-317500" rtl="0">
              <a:lnSpc>
                <a:spcPct val="100000"/>
              </a:lnSpc>
              <a:spcBef>
                <a:spcPts val="1600"/>
              </a:spcBef>
              <a:spcAft>
                <a:spcPts val="0"/>
              </a:spcAft>
              <a:buSzPts val="1400"/>
              <a:buChar char="●"/>
              <a:defRPr>
                <a:solidFill>
                  <a:srgbClr val="434343"/>
                </a:solidFill>
              </a:defRPr>
            </a:lvl7pPr>
            <a:lvl8pPr marL="3657600" lvl="7" indent="-317500" rtl="0">
              <a:lnSpc>
                <a:spcPct val="100000"/>
              </a:lnSpc>
              <a:spcBef>
                <a:spcPts val="1600"/>
              </a:spcBef>
              <a:spcAft>
                <a:spcPts val="0"/>
              </a:spcAft>
              <a:buSzPts val="1400"/>
              <a:buChar char="○"/>
              <a:defRPr>
                <a:solidFill>
                  <a:srgbClr val="434343"/>
                </a:solidFill>
              </a:defRPr>
            </a:lvl8pPr>
            <a:lvl9pPr marL="4114800" lvl="8" indent="-317500" rtl="0">
              <a:lnSpc>
                <a:spcPct val="100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254" name="Google Shape;254;p36"/>
          <p:cNvSpPr txBox="1">
            <a:spLocks noGrp="1"/>
          </p:cNvSpPr>
          <p:nvPr>
            <p:ph type="title"/>
          </p:nvPr>
        </p:nvSpPr>
        <p:spPr>
          <a:xfrm>
            <a:off x="2638050" y="840725"/>
            <a:ext cx="2705700" cy="10323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55"/>
        <p:cNvGrpSpPr/>
        <p:nvPr/>
      </p:nvGrpSpPr>
      <p:grpSpPr>
        <a:xfrm>
          <a:off x="0" y="0"/>
          <a:ext cx="0" cy="0"/>
          <a:chOff x="0" y="0"/>
          <a:chExt cx="0" cy="0"/>
        </a:xfrm>
      </p:grpSpPr>
      <p:pic>
        <p:nvPicPr>
          <p:cNvPr id="256" name="Google Shape;256;p3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7" name="Google Shape;257;p37"/>
          <p:cNvPicPr preferRelativeResize="0"/>
          <p:nvPr/>
        </p:nvPicPr>
        <p:blipFill>
          <a:blip r:embed="rId3" cstate="print">
            <a:alphaModFix amt="34000"/>
          </a:blip>
          <a:stretch>
            <a:fillRect/>
          </a:stretch>
        </p:blipFill>
        <p:spPr>
          <a:xfrm flipH="1">
            <a:off x="-709963" y="3620328"/>
            <a:ext cx="2662825" cy="2707948"/>
          </a:xfrm>
          <a:prstGeom prst="rect">
            <a:avLst/>
          </a:prstGeom>
          <a:noFill/>
          <a:ln>
            <a:noFill/>
          </a:ln>
        </p:spPr>
      </p:pic>
      <p:pic>
        <p:nvPicPr>
          <p:cNvPr id="258" name="Google Shape;258;p37"/>
          <p:cNvPicPr preferRelativeResize="0"/>
          <p:nvPr/>
        </p:nvPicPr>
        <p:blipFill>
          <a:blip r:embed="rId4" cstate="print">
            <a:alphaModFix amt="41000"/>
          </a:blip>
          <a:stretch>
            <a:fillRect/>
          </a:stretch>
        </p:blipFill>
        <p:spPr>
          <a:xfrm>
            <a:off x="6802252" y="-2106150"/>
            <a:ext cx="3878551" cy="3944100"/>
          </a:xfrm>
          <a:prstGeom prst="rect">
            <a:avLst/>
          </a:prstGeom>
          <a:noFill/>
          <a:ln>
            <a:noFill/>
          </a:ln>
        </p:spPr>
      </p:pic>
      <p:sp>
        <p:nvSpPr>
          <p:cNvPr id="259" name="Google Shape;259;p37"/>
          <p:cNvSpPr txBox="1">
            <a:spLocks noGrp="1"/>
          </p:cNvSpPr>
          <p:nvPr>
            <p:ph type="subTitle" idx="1"/>
          </p:nvPr>
        </p:nvSpPr>
        <p:spPr>
          <a:xfrm>
            <a:off x="715100"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0" name="Google Shape;260;p37"/>
          <p:cNvSpPr txBox="1">
            <a:spLocks noGrp="1"/>
          </p:cNvSpPr>
          <p:nvPr>
            <p:ph type="subTitle" idx="2"/>
          </p:nvPr>
        </p:nvSpPr>
        <p:spPr>
          <a:xfrm>
            <a:off x="4638325"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1" name="Google Shape;261;p3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eight columns">
  <p:cSld name="Title and eight columns">
    <p:spTree>
      <p:nvGrpSpPr>
        <p:cNvPr id="1" name="Shape 262"/>
        <p:cNvGrpSpPr/>
        <p:nvPr/>
      </p:nvGrpSpPr>
      <p:grpSpPr>
        <a:xfrm>
          <a:off x="0" y="0"/>
          <a:ext cx="0" cy="0"/>
          <a:chOff x="0" y="0"/>
          <a:chExt cx="0" cy="0"/>
        </a:xfrm>
      </p:grpSpPr>
      <p:pic>
        <p:nvPicPr>
          <p:cNvPr id="263" name="Google Shape;263;p38"/>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64" name="Google Shape;264;p38"/>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65" name="Google Shape;265;p38"/>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66" name="Google Shape;266;p38"/>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267" name="Google Shape;267;p38"/>
          <p:cNvSpPr txBox="1">
            <a:spLocks noGrp="1"/>
          </p:cNvSpPr>
          <p:nvPr>
            <p:ph type="subTitle" idx="1"/>
          </p:nvPr>
        </p:nvSpPr>
        <p:spPr>
          <a:xfrm>
            <a:off x="1881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68" name="Google Shape;268;p38"/>
          <p:cNvSpPr txBox="1">
            <a:spLocks noGrp="1"/>
          </p:cNvSpPr>
          <p:nvPr>
            <p:ph type="title" idx="2" hasCustomPrompt="1"/>
          </p:nvPr>
        </p:nvSpPr>
        <p:spPr>
          <a:xfrm>
            <a:off x="842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69" name="Google Shape;269;p38"/>
          <p:cNvSpPr txBox="1">
            <a:spLocks noGrp="1"/>
          </p:cNvSpPr>
          <p:nvPr>
            <p:ph type="subTitle" idx="3"/>
          </p:nvPr>
        </p:nvSpPr>
        <p:spPr>
          <a:xfrm>
            <a:off x="1881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0" name="Google Shape;270;p38"/>
          <p:cNvSpPr txBox="1">
            <a:spLocks noGrp="1"/>
          </p:cNvSpPr>
          <p:nvPr>
            <p:ph type="title" idx="4" hasCustomPrompt="1"/>
          </p:nvPr>
        </p:nvSpPr>
        <p:spPr>
          <a:xfrm>
            <a:off x="842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1" name="Google Shape;271;p38"/>
          <p:cNvSpPr txBox="1">
            <a:spLocks noGrp="1"/>
          </p:cNvSpPr>
          <p:nvPr>
            <p:ph type="subTitle" idx="5"/>
          </p:nvPr>
        </p:nvSpPr>
        <p:spPr>
          <a:xfrm>
            <a:off x="1881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2" name="Google Shape;272;p38"/>
          <p:cNvSpPr txBox="1">
            <a:spLocks noGrp="1"/>
          </p:cNvSpPr>
          <p:nvPr>
            <p:ph type="title" idx="6" hasCustomPrompt="1"/>
          </p:nvPr>
        </p:nvSpPr>
        <p:spPr>
          <a:xfrm>
            <a:off x="842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3" name="Google Shape;273;p38"/>
          <p:cNvSpPr txBox="1">
            <a:spLocks noGrp="1"/>
          </p:cNvSpPr>
          <p:nvPr>
            <p:ph type="subTitle" idx="7"/>
          </p:nvPr>
        </p:nvSpPr>
        <p:spPr>
          <a:xfrm>
            <a:off x="1881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4" name="Google Shape;274;p38"/>
          <p:cNvSpPr txBox="1">
            <a:spLocks noGrp="1"/>
          </p:cNvSpPr>
          <p:nvPr>
            <p:ph type="title" idx="8" hasCustomPrompt="1"/>
          </p:nvPr>
        </p:nvSpPr>
        <p:spPr>
          <a:xfrm>
            <a:off x="842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5" name="Google Shape;275;p38"/>
          <p:cNvSpPr txBox="1">
            <a:spLocks noGrp="1"/>
          </p:cNvSpPr>
          <p:nvPr>
            <p:ph type="subTitle" idx="9"/>
          </p:nvPr>
        </p:nvSpPr>
        <p:spPr>
          <a:xfrm>
            <a:off x="5770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6" name="Google Shape;276;p38"/>
          <p:cNvSpPr txBox="1">
            <a:spLocks noGrp="1"/>
          </p:cNvSpPr>
          <p:nvPr>
            <p:ph type="title" idx="13" hasCustomPrompt="1"/>
          </p:nvPr>
        </p:nvSpPr>
        <p:spPr>
          <a:xfrm>
            <a:off x="4731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7" name="Google Shape;277;p38"/>
          <p:cNvSpPr txBox="1">
            <a:spLocks noGrp="1"/>
          </p:cNvSpPr>
          <p:nvPr>
            <p:ph type="subTitle" idx="14"/>
          </p:nvPr>
        </p:nvSpPr>
        <p:spPr>
          <a:xfrm>
            <a:off x="5770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8" name="Google Shape;278;p38"/>
          <p:cNvSpPr txBox="1">
            <a:spLocks noGrp="1"/>
          </p:cNvSpPr>
          <p:nvPr>
            <p:ph type="title" idx="15" hasCustomPrompt="1"/>
          </p:nvPr>
        </p:nvSpPr>
        <p:spPr>
          <a:xfrm>
            <a:off x="4731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9" name="Google Shape;279;p38"/>
          <p:cNvSpPr txBox="1">
            <a:spLocks noGrp="1"/>
          </p:cNvSpPr>
          <p:nvPr>
            <p:ph type="subTitle" idx="16"/>
          </p:nvPr>
        </p:nvSpPr>
        <p:spPr>
          <a:xfrm>
            <a:off x="5770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80" name="Google Shape;280;p38"/>
          <p:cNvSpPr txBox="1">
            <a:spLocks noGrp="1"/>
          </p:cNvSpPr>
          <p:nvPr>
            <p:ph type="title" idx="17" hasCustomPrompt="1"/>
          </p:nvPr>
        </p:nvSpPr>
        <p:spPr>
          <a:xfrm>
            <a:off x="4731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81" name="Google Shape;281;p38"/>
          <p:cNvSpPr txBox="1">
            <a:spLocks noGrp="1"/>
          </p:cNvSpPr>
          <p:nvPr>
            <p:ph type="subTitle" idx="18"/>
          </p:nvPr>
        </p:nvSpPr>
        <p:spPr>
          <a:xfrm>
            <a:off x="5770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82" name="Google Shape;282;p38"/>
          <p:cNvSpPr txBox="1">
            <a:spLocks noGrp="1"/>
          </p:cNvSpPr>
          <p:nvPr>
            <p:ph type="title" idx="19" hasCustomPrompt="1"/>
          </p:nvPr>
        </p:nvSpPr>
        <p:spPr>
          <a:xfrm>
            <a:off x="4731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83"/>
        <p:cNvGrpSpPr/>
        <p:nvPr/>
      </p:nvGrpSpPr>
      <p:grpSpPr>
        <a:xfrm>
          <a:off x="0" y="0"/>
          <a:ext cx="0" cy="0"/>
          <a:chOff x="0" y="0"/>
          <a:chExt cx="0" cy="0"/>
        </a:xfrm>
      </p:grpSpPr>
      <p:pic>
        <p:nvPicPr>
          <p:cNvPr id="284" name="Google Shape;284;p39"/>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85" name="Google Shape;285;p39"/>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86" name="Google Shape;286;p39"/>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87" name="Google Shape;287;p39"/>
          <p:cNvSpPr txBox="1">
            <a:spLocks noGrp="1"/>
          </p:cNvSpPr>
          <p:nvPr>
            <p:ph type="subTitle" idx="1"/>
          </p:nvPr>
        </p:nvSpPr>
        <p:spPr>
          <a:xfrm>
            <a:off x="715100"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88" name="Google Shape;288;p39"/>
          <p:cNvSpPr txBox="1">
            <a:spLocks noGrp="1"/>
          </p:cNvSpPr>
          <p:nvPr>
            <p:ph type="subTitle" idx="2"/>
          </p:nvPr>
        </p:nvSpPr>
        <p:spPr>
          <a:xfrm>
            <a:off x="4638325"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89" name="Google Shape;289;p39"/>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90" name="Google Shape;290;p39"/>
          <p:cNvSpPr txBox="1">
            <a:spLocks noGrp="1"/>
          </p:cNvSpPr>
          <p:nvPr>
            <p:ph type="title" idx="3"/>
          </p:nvPr>
        </p:nvSpPr>
        <p:spPr>
          <a:xfrm>
            <a:off x="715100"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291" name="Google Shape;291;p39"/>
          <p:cNvSpPr txBox="1">
            <a:spLocks noGrp="1"/>
          </p:cNvSpPr>
          <p:nvPr>
            <p:ph type="title" idx="4"/>
          </p:nvPr>
        </p:nvSpPr>
        <p:spPr>
          <a:xfrm>
            <a:off x="4638325"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2"/>
        <p:cNvGrpSpPr/>
        <p:nvPr/>
      </p:nvGrpSpPr>
      <p:grpSpPr>
        <a:xfrm>
          <a:off x="0" y="0"/>
          <a:ext cx="0" cy="0"/>
          <a:chOff x="0" y="0"/>
          <a:chExt cx="0" cy="0"/>
        </a:xfrm>
      </p:grpSpPr>
      <p:pic>
        <p:nvPicPr>
          <p:cNvPr id="293" name="Google Shape;293;p4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94" name="Google Shape;294;p40"/>
          <p:cNvPicPr preferRelativeResize="0"/>
          <p:nvPr/>
        </p:nvPicPr>
        <p:blipFill>
          <a:blip r:embed="rId3" cstate="print">
            <a:alphaModFix amt="15000"/>
          </a:blip>
          <a:stretch>
            <a:fillRect/>
          </a:stretch>
        </p:blipFill>
        <p:spPr>
          <a:xfrm rot="10800000" flipH="1">
            <a:off x="0" y="2027045"/>
            <a:ext cx="9144003" cy="3116462"/>
          </a:xfrm>
          <a:prstGeom prst="rect">
            <a:avLst/>
          </a:prstGeom>
          <a:noFill/>
          <a:ln>
            <a:noFill/>
          </a:ln>
        </p:spPr>
      </p:pic>
      <p:sp>
        <p:nvSpPr>
          <p:cNvPr id="295" name="Google Shape;295;p40"/>
          <p:cNvSpPr txBox="1">
            <a:spLocks noGrp="1"/>
          </p:cNvSpPr>
          <p:nvPr>
            <p:ph type="title"/>
          </p:nvPr>
        </p:nvSpPr>
        <p:spPr>
          <a:xfrm>
            <a:off x="7200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96" name="Google Shape;296;p40"/>
          <p:cNvSpPr txBox="1">
            <a:spLocks noGrp="1"/>
          </p:cNvSpPr>
          <p:nvPr>
            <p:ph type="subTitle" idx="1"/>
          </p:nvPr>
        </p:nvSpPr>
        <p:spPr>
          <a:xfrm>
            <a:off x="7200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7" name="Google Shape;297;p40"/>
          <p:cNvSpPr txBox="1">
            <a:spLocks noGrp="1"/>
          </p:cNvSpPr>
          <p:nvPr>
            <p:ph type="title" idx="2"/>
          </p:nvPr>
        </p:nvSpPr>
        <p:spPr>
          <a:xfrm>
            <a:off x="34038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98" name="Google Shape;298;p40"/>
          <p:cNvSpPr txBox="1">
            <a:spLocks noGrp="1"/>
          </p:cNvSpPr>
          <p:nvPr>
            <p:ph type="subTitle" idx="3"/>
          </p:nvPr>
        </p:nvSpPr>
        <p:spPr>
          <a:xfrm>
            <a:off x="34038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9" name="Google Shape;299;p40"/>
          <p:cNvSpPr txBox="1">
            <a:spLocks noGrp="1"/>
          </p:cNvSpPr>
          <p:nvPr>
            <p:ph type="title" idx="4"/>
          </p:nvPr>
        </p:nvSpPr>
        <p:spPr>
          <a:xfrm>
            <a:off x="60876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0" name="Google Shape;300;p40"/>
          <p:cNvSpPr txBox="1">
            <a:spLocks noGrp="1"/>
          </p:cNvSpPr>
          <p:nvPr>
            <p:ph type="subTitle" idx="5"/>
          </p:nvPr>
        </p:nvSpPr>
        <p:spPr>
          <a:xfrm>
            <a:off x="60876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1" name="Google Shape;301;p40"/>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pic>
        <p:nvPicPr>
          <p:cNvPr id="27" name="Google Shape;27;p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cstate="print">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cstate="print">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a:spLocks noGrp="1"/>
          </p:cNvSpPr>
          <p:nvPr>
            <p:ph type="subTitle" idx="1"/>
          </p:nvPr>
        </p:nvSpPr>
        <p:spPr>
          <a:xfrm>
            <a:off x="1290763" y="2337704"/>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2" name="Google Shape;32;p5"/>
          <p:cNvSpPr txBox="1">
            <a:spLocks noGrp="1"/>
          </p:cNvSpPr>
          <p:nvPr>
            <p:ph type="subTitle" idx="2"/>
          </p:nvPr>
        </p:nvSpPr>
        <p:spPr>
          <a:xfrm>
            <a:off x="4945638" y="2337688"/>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3" name="Google Shape;33;p5"/>
          <p:cNvSpPr txBox="1">
            <a:spLocks noGrp="1"/>
          </p:cNvSpPr>
          <p:nvPr>
            <p:ph type="subTitle" idx="3"/>
          </p:nvPr>
        </p:nvSpPr>
        <p:spPr>
          <a:xfrm>
            <a:off x="1290775"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 name="Google Shape;34;p5"/>
          <p:cNvSpPr txBox="1">
            <a:spLocks noGrp="1"/>
          </p:cNvSpPr>
          <p:nvPr>
            <p:ph type="subTitle" idx="4"/>
          </p:nvPr>
        </p:nvSpPr>
        <p:spPr>
          <a:xfrm>
            <a:off x="4945650"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 name="Google Shape;35;p5"/>
          <p:cNvSpPr txBox="1">
            <a:spLocks noGrp="1"/>
          </p:cNvSpPr>
          <p:nvPr>
            <p:ph type="title"/>
          </p:nvPr>
        </p:nvSpPr>
        <p:spPr>
          <a:xfrm>
            <a:off x="71510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2"/>
        <p:cNvGrpSpPr/>
        <p:nvPr/>
      </p:nvGrpSpPr>
      <p:grpSpPr>
        <a:xfrm>
          <a:off x="0" y="0"/>
          <a:ext cx="0" cy="0"/>
          <a:chOff x="0" y="0"/>
          <a:chExt cx="0" cy="0"/>
        </a:xfrm>
      </p:grpSpPr>
      <p:pic>
        <p:nvPicPr>
          <p:cNvPr id="303" name="Google Shape;303;p4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04" name="Google Shape;304;p41"/>
          <p:cNvSpPr txBox="1">
            <a:spLocks noGrp="1"/>
          </p:cNvSpPr>
          <p:nvPr>
            <p:ph type="title"/>
          </p:nvPr>
        </p:nvSpPr>
        <p:spPr>
          <a:xfrm>
            <a:off x="717125" y="2594825"/>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5" name="Google Shape;305;p41"/>
          <p:cNvSpPr txBox="1">
            <a:spLocks noGrp="1"/>
          </p:cNvSpPr>
          <p:nvPr>
            <p:ph type="subTitle" idx="1"/>
          </p:nvPr>
        </p:nvSpPr>
        <p:spPr>
          <a:xfrm>
            <a:off x="719988" y="3312525"/>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6" name="Google Shape;306;p41"/>
          <p:cNvSpPr txBox="1">
            <a:spLocks noGrp="1"/>
          </p:cNvSpPr>
          <p:nvPr>
            <p:ph type="title" idx="2"/>
          </p:nvPr>
        </p:nvSpPr>
        <p:spPr>
          <a:xfrm>
            <a:off x="3395188"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7" name="Google Shape;307;p41"/>
          <p:cNvSpPr txBox="1">
            <a:spLocks noGrp="1"/>
          </p:cNvSpPr>
          <p:nvPr>
            <p:ph type="subTitle" idx="3"/>
          </p:nvPr>
        </p:nvSpPr>
        <p:spPr>
          <a:xfrm>
            <a:off x="3395188" y="331260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8" name="Google Shape;308;p41"/>
          <p:cNvSpPr txBox="1">
            <a:spLocks noGrp="1"/>
          </p:cNvSpPr>
          <p:nvPr>
            <p:ph type="title" idx="4"/>
          </p:nvPr>
        </p:nvSpPr>
        <p:spPr>
          <a:xfrm>
            <a:off x="6070363"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9" name="Google Shape;309;p41"/>
          <p:cNvSpPr txBox="1">
            <a:spLocks noGrp="1"/>
          </p:cNvSpPr>
          <p:nvPr>
            <p:ph type="subTitle" idx="5"/>
          </p:nvPr>
        </p:nvSpPr>
        <p:spPr>
          <a:xfrm>
            <a:off x="6070363" y="331215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0" name="Google Shape;310;p41"/>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311" name="Google Shape;311;p41"/>
          <p:cNvPicPr preferRelativeResize="0"/>
          <p:nvPr/>
        </p:nvPicPr>
        <p:blipFill>
          <a:blip r:embed="rId3" cstate="print">
            <a:alphaModFix amt="32000"/>
          </a:blip>
          <a:stretch>
            <a:fillRect/>
          </a:stretch>
        </p:blipFill>
        <p:spPr>
          <a:xfrm>
            <a:off x="-1019777" y="-1847072"/>
            <a:ext cx="2313025" cy="2519726"/>
          </a:xfrm>
          <a:prstGeom prst="rect">
            <a:avLst/>
          </a:prstGeom>
          <a:noFill/>
          <a:ln>
            <a:noFill/>
          </a:ln>
        </p:spPr>
      </p:pic>
      <p:pic>
        <p:nvPicPr>
          <p:cNvPr id="312" name="Google Shape;312;p41"/>
          <p:cNvPicPr preferRelativeResize="0"/>
          <p:nvPr/>
        </p:nvPicPr>
        <p:blipFill>
          <a:blip r:embed="rId4" cstate="print">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13"/>
        <p:cNvGrpSpPr/>
        <p:nvPr/>
      </p:nvGrpSpPr>
      <p:grpSpPr>
        <a:xfrm>
          <a:off x="0" y="0"/>
          <a:ext cx="0" cy="0"/>
          <a:chOff x="0" y="0"/>
          <a:chExt cx="0" cy="0"/>
        </a:xfrm>
      </p:grpSpPr>
      <p:pic>
        <p:nvPicPr>
          <p:cNvPr id="314" name="Google Shape;314;p4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315" name="Google Shape;315;p42"/>
          <p:cNvPicPr preferRelativeResize="0"/>
          <p:nvPr/>
        </p:nvPicPr>
        <p:blipFill>
          <a:blip r:embed="rId3" cstate="print">
            <a:alphaModFix amt="35000"/>
          </a:blip>
          <a:stretch>
            <a:fillRect/>
          </a:stretch>
        </p:blipFill>
        <p:spPr>
          <a:xfrm rot="-702089">
            <a:off x="-734167" y="792101"/>
            <a:ext cx="7717137" cy="5143502"/>
          </a:xfrm>
          <a:prstGeom prst="rect">
            <a:avLst/>
          </a:prstGeom>
          <a:noFill/>
          <a:ln>
            <a:noFill/>
          </a:ln>
        </p:spPr>
      </p:pic>
      <p:sp>
        <p:nvSpPr>
          <p:cNvPr id="316" name="Google Shape;316;p42"/>
          <p:cNvSpPr txBox="1">
            <a:spLocks noGrp="1"/>
          </p:cNvSpPr>
          <p:nvPr>
            <p:ph type="title"/>
          </p:nvPr>
        </p:nvSpPr>
        <p:spPr>
          <a:xfrm>
            <a:off x="7200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17" name="Google Shape;317;p42"/>
          <p:cNvSpPr txBox="1">
            <a:spLocks noGrp="1"/>
          </p:cNvSpPr>
          <p:nvPr>
            <p:ph type="subTitle" idx="1"/>
          </p:nvPr>
        </p:nvSpPr>
        <p:spPr>
          <a:xfrm>
            <a:off x="9246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8" name="Google Shape;318;p42"/>
          <p:cNvSpPr txBox="1">
            <a:spLocks noGrp="1"/>
          </p:cNvSpPr>
          <p:nvPr>
            <p:ph type="title" idx="2"/>
          </p:nvPr>
        </p:nvSpPr>
        <p:spPr>
          <a:xfrm>
            <a:off x="34038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19" name="Google Shape;319;p42"/>
          <p:cNvSpPr txBox="1">
            <a:spLocks noGrp="1"/>
          </p:cNvSpPr>
          <p:nvPr>
            <p:ph type="subTitle" idx="3"/>
          </p:nvPr>
        </p:nvSpPr>
        <p:spPr>
          <a:xfrm>
            <a:off x="36084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0" name="Google Shape;320;p42"/>
          <p:cNvSpPr txBox="1">
            <a:spLocks noGrp="1"/>
          </p:cNvSpPr>
          <p:nvPr>
            <p:ph type="title" idx="4"/>
          </p:nvPr>
        </p:nvSpPr>
        <p:spPr>
          <a:xfrm>
            <a:off x="60876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1" name="Google Shape;321;p42"/>
          <p:cNvSpPr txBox="1">
            <a:spLocks noGrp="1"/>
          </p:cNvSpPr>
          <p:nvPr>
            <p:ph type="subTitle" idx="5"/>
          </p:nvPr>
        </p:nvSpPr>
        <p:spPr>
          <a:xfrm>
            <a:off x="62922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2" name="Google Shape;322;p42"/>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25;p43"/>
          <p:cNvGrpSpPr/>
          <p:nvPr/>
        </p:nvGrpSpPr>
        <p:grpSpPr>
          <a:xfrm>
            <a:off x="-2630529" y="-1513088"/>
            <a:ext cx="13086688" cy="8065884"/>
            <a:chOff x="-2630529" y="-1513088"/>
            <a:chExt cx="13086688" cy="8065884"/>
          </a:xfrm>
        </p:grpSpPr>
        <p:pic>
          <p:nvPicPr>
            <p:cNvPr id="326" name="Google Shape;326;p43"/>
            <p:cNvPicPr preferRelativeResize="0"/>
            <p:nvPr/>
          </p:nvPicPr>
          <p:blipFill>
            <a:blip r:embed="rId3" cstate="print">
              <a:alphaModFix amt="30000"/>
            </a:blip>
            <a:stretch>
              <a:fillRect/>
            </a:stretch>
          </p:blipFill>
          <p:spPr>
            <a:xfrm rot="8851044" flipH="1">
              <a:off x="-1601951" y="1388001"/>
              <a:ext cx="3042426" cy="4716799"/>
            </a:xfrm>
            <a:prstGeom prst="rect">
              <a:avLst/>
            </a:prstGeom>
            <a:noFill/>
            <a:ln>
              <a:noFill/>
            </a:ln>
          </p:spPr>
        </p:pic>
        <p:pic>
          <p:nvPicPr>
            <p:cNvPr id="327" name="Google Shape;327;p43"/>
            <p:cNvPicPr preferRelativeResize="0"/>
            <p:nvPr/>
          </p:nvPicPr>
          <p:blipFill>
            <a:blip r:embed="rId4" cstate="print">
              <a:alphaModFix amt="13000"/>
            </a:blip>
            <a:stretch>
              <a:fillRect/>
            </a:stretch>
          </p:blipFill>
          <p:spPr>
            <a:xfrm rot="-5400000">
              <a:off x="7611947" y="-1658325"/>
              <a:ext cx="2698976" cy="2989450"/>
            </a:xfrm>
            <a:prstGeom prst="rect">
              <a:avLst/>
            </a:prstGeom>
            <a:noFill/>
            <a:ln>
              <a:noFill/>
            </a:ln>
          </p:spPr>
        </p:pic>
        <p:pic>
          <p:nvPicPr>
            <p:cNvPr id="328" name="Google Shape;328;p43"/>
            <p:cNvPicPr preferRelativeResize="0"/>
            <p:nvPr/>
          </p:nvPicPr>
          <p:blipFill>
            <a:blip r:embed="rId5" cstate="print">
              <a:alphaModFix amt="41000"/>
            </a:blip>
            <a:stretch>
              <a:fillRect/>
            </a:stretch>
          </p:blipFill>
          <p:spPr>
            <a:xfrm>
              <a:off x="1090275" y="95587"/>
              <a:ext cx="432124" cy="439424"/>
            </a:xfrm>
            <a:prstGeom prst="rect">
              <a:avLst/>
            </a:prstGeom>
            <a:noFill/>
            <a:ln>
              <a:noFill/>
            </a:ln>
          </p:spPr>
        </p:pic>
        <p:pic>
          <p:nvPicPr>
            <p:cNvPr id="329" name="Google Shape;329;p43"/>
            <p:cNvPicPr preferRelativeResize="0"/>
            <p:nvPr/>
          </p:nvPicPr>
          <p:blipFill>
            <a:blip r:embed="rId6" cstate="print">
              <a:alphaModFix amt="38000"/>
            </a:blip>
            <a:stretch>
              <a:fillRect/>
            </a:stretch>
          </p:blipFill>
          <p:spPr>
            <a:xfrm flipH="1">
              <a:off x="169348" y="471744"/>
              <a:ext cx="920927" cy="936530"/>
            </a:xfrm>
            <a:prstGeom prst="rect">
              <a:avLst/>
            </a:prstGeom>
            <a:noFill/>
            <a:ln>
              <a:noFill/>
            </a:ln>
          </p:spPr>
        </p:pic>
      </p:grpSp>
      <p:sp>
        <p:nvSpPr>
          <p:cNvPr id="330" name="Google Shape;330;p43"/>
          <p:cNvSpPr txBox="1">
            <a:spLocks noGrp="1"/>
          </p:cNvSpPr>
          <p:nvPr>
            <p:ph type="title"/>
          </p:nvPr>
        </p:nvSpPr>
        <p:spPr>
          <a:xfrm>
            <a:off x="8724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1" name="Google Shape;331;p43"/>
          <p:cNvSpPr txBox="1">
            <a:spLocks noGrp="1"/>
          </p:cNvSpPr>
          <p:nvPr>
            <p:ph type="subTitle" idx="1"/>
          </p:nvPr>
        </p:nvSpPr>
        <p:spPr>
          <a:xfrm>
            <a:off x="8724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2" name="Google Shape;332;p43"/>
          <p:cNvSpPr txBox="1">
            <a:spLocks noGrp="1"/>
          </p:cNvSpPr>
          <p:nvPr>
            <p:ph type="title" idx="2"/>
          </p:nvPr>
        </p:nvSpPr>
        <p:spPr>
          <a:xfrm>
            <a:off x="34038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3" name="Google Shape;333;p43"/>
          <p:cNvSpPr txBox="1">
            <a:spLocks noGrp="1"/>
          </p:cNvSpPr>
          <p:nvPr>
            <p:ph type="subTitle" idx="3"/>
          </p:nvPr>
        </p:nvSpPr>
        <p:spPr>
          <a:xfrm>
            <a:off x="34038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4" name="Google Shape;334;p43"/>
          <p:cNvSpPr txBox="1">
            <a:spLocks noGrp="1"/>
          </p:cNvSpPr>
          <p:nvPr>
            <p:ph type="title" idx="4"/>
          </p:nvPr>
        </p:nvSpPr>
        <p:spPr>
          <a:xfrm>
            <a:off x="59352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5" name="Google Shape;335;p43"/>
          <p:cNvSpPr txBox="1">
            <a:spLocks noGrp="1"/>
          </p:cNvSpPr>
          <p:nvPr>
            <p:ph type="subTitle" idx="5"/>
          </p:nvPr>
        </p:nvSpPr>
        <p:spPr>
          <a:xfrm>
            <a:off x="59352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6" name="Google Shape;336;p43"/>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7"/>
        <p:cNvGrpSpPr/>
        <p:nvPr/>
      </p:nvGrpSpPr>
      <p:grpSpPr>
        <a:xfrm>
          <a:off x="0" y="0"/>
          <a:ext cx="0" cy="0"/>
          <a:chOff x="0" y="0"/>
          <a:chExt cx="0" cy="0"/>
        </a:xfrm>
      </p:grpSpPr>
      <p:pic>
        <p:nvPicPr>
          <p:cNvPr id="338" name="Google Shape;338;p4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39;p44"/>
          <p:cNvGrpSpPr/>
          <p:nvPr/>
        </p:nvGrpSpPr>
        <p:grpSpPr>
          <a:xfrm rot="10800000" flipH="1">
            <a:off x="-1846500" y="-1386399"/>
            <a:ext cx="11304528" cy="8107960"/>
            <a:chOff x="-1846500" y="-1386399"/>
            <a:chExt cx="11304528" cy="8107960"/>
          </a:xfrm>
        </p:grpSpPr>
        <p:pic>
          <p:nvPicPr>
            <p:cNvPr id="340" name="Google Shape;340;p44"/>
            <p:cNvPicPr preferRelativeResize="0"/>
            <p:nvPr/>
          </p:nvPicPr>
          <p:blipFill>
            <a:blip r:embed="rId3" cstate="print">
              <a:alphaModFix amt="27000"/>
            </a:blip>
            <a:stretch>
              <a:fillRect/>
            </a:stretch>
          </p:blipFill>
          <p:spPr>
            <a:xfrm>
              <a:off x="6686275" y="-1386399"/>
              <a:ext cx="2771753" cy="2736575"/>
            </a:xfrm>
            <a:prstGeom prst="rect">
              <a:avLst/>
            </a:prstGeom>
            <a:noFill/>
            <a:ln>
              <a:noFill/>
            </a:ln>
          </p:spPr>
        </p:pic>
        <p:pic>
          <p:nvPicPr>
            <p:cNvPr id="341" name="Google Shape;341;p44"/>
            <p:cNvPicPr preferRelativeResize="0"/>
            <p:nvPr/>
          </p:nvPicPr>
          <p:blipFill>
            <a:blip r:embed="rId4" cstate="print">
              <a:alphaModFix amt="34000"/>
            </a:blip>
            <a:stretch>
              <a:fillRect/>
            </a:stretch>
          </p:blipFill>
          <p:spPr>
            <a:xfrm rot="5203858">
              <a:off x="-1631029" y="3518279"/>
              <a:ext cx="2980001" cy="3246294"/>
            </a:xfrm>
            <a:prstGeom prst="rect">
              <a:avLst/>
            </a:prstGeom>
            <a:noFill/>
            <a:ln>
              <a:noFill/>
            </a:ln>
          </p:spPr>
        </p:pic>
      </p:grpSp>
      <p:sp>
        <p:nvSpPr>
          <p:cNvPr id="342" name="Google Shape;342;p44"/>
          <p:cNvSpPr txBox="1">
            <a:spLocks noGrp="1"/>
          </p:cNvSpPr>
          <p:nvPr>
            <p:ph type="title"/>
          </p:nvPr>
        </p:nvSpPr>
        <p:spPr>
          <a:xfrm>
            <a:off x="72792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3" name="Google Shape;343;p44"/>
          <p:cNvSpPr txBox="1">
            <a:spLocks noGrp="1"/>
          </p:cNvSpPr>
          <p:nvPr>
            <p:ph type="subTitle" idx="1"/>
          </p:nvPr>
        </p:nvSpPr>
        <p:spPr>
          <a:xfrm>
            <a:off x="82587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4" name="Google Shape;344;p44"/>
          <p:cNvSpPr txBox="1">
            <a:spLocks noGrp="1"/>
          </p:cNvSpPr>
          <p:nvPr>
            <p:ph type="title" idx="2"/>
          </p:nvPr>
        </p:nvSpPr>
        <p:spPr>
          <a:xfrm>
            <a:off x="465997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5" name="Google Shape;345;p44"/>
          <p:cNvSpPr txBox="1">
            <a:spLocks noGrp="1"/>
          </p:cNvSpPr>
          <p:nvPr>
            <p:ph type="subTitle" idx="3"/>
          </p:nvPr>
        </p:nvSpPr>
        <p:spPr>
          <a:xfrm>
            <a:off x="475792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6" name="Google Shape;346;p44"/>
          <p:cNvSpPr txBox="1">
            <a:spLocks noGrp="1"/>
          </p:cNvSpPr>
          <p:nvPr>
            <p:ph type="title" idx="4"/>
          </p:nvPr>
        </p:nvSpPr>
        <p:spPr>
          <a:xfrm>
            <a:off x="269395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7" name="Google Shape;347;p44"/>
          <p:cNvSpPr txBox="1">
            <a:spLocks noGrp="1"/>
          </p:cNvSpPr>
          <p:nvPr>
            <p:ph type="subTitle" idx="5"/>
          </p:nvPr>
        </p:nvSpPr>
        <p:spPr>
          <a:xfrm>
            <a:off x="279190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8" name="Google Shape;348;p44"/>
          <p:cNvSpPr txBox="1">
            <a:spLocks noGrp="1"/>
          </p:cNvSpPr>
          <p:nvPr>
            <p:ph type="title" idx="6"/>
          </p:nvPr>
        </p:nvSpPr>
        <p:spPr>
          <a:xfrm>
            <a:off x="662600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9" name="Google Shape;349;p44"/>
          <p:cNvSpPr txBox="1">
            <a:spLocks noGrp="1"/>
          </p:cNvSpPr>
          <p:nvPr>
            <p:ph type="subTitle" idx="7"/>
          </p:nvPr>
        </p:nvSpPr>
        <p:spPr>
          <a:xfrm>
            <a:off x="672395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0" name="Google Shape;350;p44"/>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51"/>
        <p:cNvGrpSpPr/>
        <p:nvPr/>
      </p:nvGrpSpPr>
      <p:grpSpPr>
        <a:xfrm>
          <a:off x="0" y="0"/>
          <a:ext cx="0" cy="0"/>
          <a:chOff x="0" y="0"/>
          <a:chExt cx="0" cy="0"/>
        </a:xfrm>
      </p:grpSpPr>
      <p:pic>
        <p:nvPicPr>
          <p:cNvPr id="352" name="Google Shape;352;p4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53;p45"/>
          <p:cNvGrpSpPr/>
          <p:nvPr/>
        </p:nvGrpSpPr>
        <p:grpSpPr>
          <a:xfrm>
            <a:off x="-891002" y="-1475725"/>
            <a:ext cx="10578908" cy="2929874"/>
            <a:chOff x="-891002" y="-1228775"/>
            <a:chExt cx="10578908" cy="2929874"/>
          </a:xfrm>
        </p:grpSpPr>
        <p:pic>
          <p:nvPicPr>
            <p:cNvPr id="354" name="Google Shape;354;p45"/>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355" name="Google Shape;355;p45"/>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356" name="Google Shape;356;p45"/>
          <p:cNvSpPr txBox="1">
            <a:spLocks noGrp="1"/>
          </p:cNvSpPr>
          <p:nvPr>
            <p:ph type="title"/>
          </p:nvPr>
        </p:nvSpPr>
        <p:spPr>
          <a:xfrm>
            <a:off x="7200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7" name="Google Shape;357;p45"/>
          <p:cNvSpPr txBox="1">
            <a:spLocks noGrp="1"/>
          </p:cNvSpPr>
          <p:nvPr>
            <p:ph type="subTitle" idx="1"/>
          </p:nvPr>
        </p:nvSpPr>
        <p:spPr>
          <a:xfrm>
            <a:off x="7200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8" name="Google Shape;358;p45"/>
          <p:cNvSpPr txBox="1">
            <a:spLocks noGrp="1"/>
          </p:cNvSpPr>
          <p:nvPr>
            <p:ph type="title" idx="2"/>
          </p:nvPr>
        </p:nvSpPr>
        <p:spPr>
          <a:xfrm>
            <a:off x="3419269"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9" name="Google Shape;359;p45"/>
          <p:cNvSpPr txBox="1">
            <a:spLocks noGrp="1"/>
          </p:cNvSpPr>
          <p:nvPr>
            <p:ph type="subTitle" idx="3"/>
          </p:nvPr>
        </p:nvSpPr>
        <p:spPr>
          <a:xfrm>
            <a:off x="3419269"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0" name="Google Shape;360;p45"/>
          <p:cNvSpPr txBox="1">
            <a:spLocks noGrp="1"/>
          </p:cNvSpPr>
          <p:nvPr>
            <p:ph type="title" idx="4"/>
          </p:nvPr>
        </p:nvSpPr>
        <p:spPr>
          <a:xfrm>
            <a:off x="7200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1" name="Google Shape;361;p45"/>
          <p:cNvSpPr txBox="1">
            <a:spLocks noGrp="1"/>
          </p:cNvSpPr>
          <p:nvPr>
            <p:ph type="subTitle" idx="5"/>
          </p:nvPr>
        </p:nvSpPr>
        <p:spPr>
          <a:xfrm>
            <a:off x="7200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2" name="Google Shape;362;p45"/>
          <p:cNvSpPr txBox="1">
            <a:spLocks noGrp="1"/>
          </p:cNvSpPr>
          <p:nvPr>
            <p:ph type="title" idx="6"/>
          </p:nvPr>
        </p:nvSpPr>
        <p:spPr>
          <a:xfrm>
            <a:off x="3419269"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3" name="Google Shape;363;p45"/>
          <p:cNvSpPr txBox="1">
            <a:spLocks noGrp="1"/>
          </p:cNvSpPr>
          <p:nvPr>
            <p:ph type="subTitle" idx="7"/>
          </p:nvPr>
        </p:nvSpPr>
        <p:spPr>
          <a:xfrm>
            <a:off x="3419269"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4" name="Google Shape;364;p45"/>
          <p:cNvSpPr txBox="1">
            <a:spLocks noGrp="1"/>
          </p:cNvSpPr>
          <p:nvPr>
            <p:ph type="title" idx="8"/>
          </p:nvPr>
        </p:nvSpPr>
        <p:spPr>
          <a:xfrm>
            <a:off x="6118545"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5" name="Google Shape;365;p45"/>
          <p:cNvSpPr txBox="1">
            <a:spLocks noGrp="1"/>
          </p:cNvSpPr>
          <p:nvPr>
            <p:ph type="subTitle" idx="9"/>
          </p:nvPr>
        </p:nvSpPr>
        <p:spPr>
          <a:xfrm>
            <a:off x="6118545"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6" name="Google Shape;366;p45"/>
          <p:cNvSpPr txBox="1">
            <a:spLocks noGrp="1"/>
          </p:cNvSpPr>
          <p:nvPr>
            <p:ph type="title" idx="13"/>
          </p:nvPr>
        </p:nvSpPr>
        <p:spPr>
          <a:xfrm>
            <a:off x="6118545"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7" name="Google Shape;367;p45"/>
          <p:cNvSpPr txBox="1">
            <a:spLocks noGrp="1"/>
          </p:cNvSpPr>
          <p:nvPr>
            <p:ph type="subTitle" idx="14"/>
          </p:nvPr>
        </p:nvSpPr>
        <p:spPr>
          <a:xfrm>
            <a:off x="6118545"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8" name="Google Shape;368;p45"/>
          <p:cNvSpPr txBox="1">
            <a:spLocks noGrp="1"/>
          </p:cNvSpPr>
          <p:nvPr>
            <p:ph type="title" idx="15"/>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9"/>
        <p:cNvGrpSpPr/>
        <p:nvPr/>
      </p:nvGrpSpPr>
      <p:grpSpPr>
        <a:xfrm>
          <a:off x="0" y="0"/>
          <a:ext cx="0" cy="0"/>
          <a:chOff x="0" y="0"/>
          <a:chExt cx="0" cy="0"/>
        </a:xfrm>
      </p:grpSpPr>
      <p:pic>
        <p:nvPicPr>
          <p:cNvPr id="370" name="Google Shape;370;p4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71;p46"/>
          <p:cNvGrpSpPr/>
          <p:nvPr/>
        </p:nvGrpSpPr>
        <p:grpSpPr>
          <a:xfrm>
            <a:off x="-1203759" y="-1310750"/>
            <a:ext cx="10783080" cy="7374679"/>
            <a:chOff x="-1203759" y="-1063800"/>
            <a:chExt cx="10783080" cy="7374679"/>
          </a:xfrm>
        </p:grpSpPr>
        <p:pic>
          <p:nvPicPr>
            <p:cNvPr id="372" name="Google Shape;372;p46"/>
            <p:cNvPicPr preferRelativeResize="0"/>
            <p:nvPr/>
          </p:nvPicPr>
          <p:blipFill>
            <a:blip r:embed="rId3" cstate="print">
              <a:alphaModFix amt="29000"/>
            </a:blip>
            <a:stretch>
              <a:fillRect/>
            </a:stretch>
          </p:blipFill>
          <p:spPr>
            <a:xfrm>
              <a:off x="6698098" y="-1063800"/>
              <a:ext cx="2881223" cy="2929874"/>
            </a:xfrm>
            <a:prstGeom prst="rect">
              <a:avLst/>
            </a:prstGeom>
            <a:noFill/>
            <a:ln>
              <a:noFill/>
            </a:ln>
          </p:spPr>
        </p:pic>
        <p:pic>
          <p:nvPicPr>
            <p:cNvPr id="373" name="Google Shape;373;p46"/>
            <p:cNvPicPr preferRelativeResize="0"/>
            <p:nvPr/>
          </p:nvPicPr>
          <p:blipFill>
            <a:blip r:embed="rId4" cstate="print">
              <a:alphaModFix amt="43000"/>
            </a:blip>
            <a:stretch>
              <a:fillRect/>
            </a:stretch>
          </p:blipFill>
          <p:spPr>
            <a:xfrm rot="4408896">
              <a:off x="-467876" y="3900125"/>
              <a:ext cx="1486300" cy="2644623"/>
            </a:xfrm>
            <a:prstGeom prst="rect">
              <a:avLst/>
            </a:prstGeom>
            <a:noFill/>
            <a:ln>
              <a:noFill/>
            </a:ln>
          </p:spPr>
        </p:pic>
      </p:grpSp>
      <p:sp>
        <p:nvSpPr>
          <p:cNvPr id="374" name="Google Shape;374;p46"/>
          <p:cNvSpPr txBox="1">
            <a:spLocks noGrp="1"/>
          </p:cNvSpPr>
          <p:nvPr>
            <p:ph type="title"/>
          </p:nvPr>
        </p:nvSpPr>
        <p:spPr>
          <a:xfrm>
            <a:off x="19119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5" name="Google Shape;375;p46"/>
          <p:cNvSpPr txBox="1">
            <a:spLocks noGrp="1"/>
          </p:cNvSpPr>
          <p:nvPr>
            <p:ph type="subTitle" idx="1"/>
          </p:nvPr>
        </p:nvSpPr>
        <p:spPr>
          <a:xfrm>
            <a:off x="19119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76" name="Google Shape;376;p46"/>
          <p:cNvSpPr txBox="1">
            <a:spLocks noGrp="1"/>
          </p:cNvSpPr>
          <p:nvPr>
            <p:ph type="title" idx="2"/>
          </p:nvPr>
        </p:nvSpPr>
        <p:spPr>
          <a:xfrm>
            <a:off x="4926594"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7" name="Google Shape;377;p46"/>
          <p:cNvSpPr txBox="1">
            <a:spLocks noGrp="1"/>
          </p:cNvSpPr>
          <p:nvPr>
            <p:ph type="subTitle" idx="3"/>
          </p:nvPr>
        </p:nvSpPr>
        <p:spPr>
          <a:xfrm>
            <a:off x="4926594"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78" name="Google Shape;378;p46"/>
          <p:cNvSpPr txBox="1">
            <a:spLocks noGrp="1"/>
          </p:cNvSpPr>
          <p:nvPr>
            <p:ph type="title" idx="4"/>
          </p:nvPr>
        </p:nvSpPr>
        <p:spPr>
          <a:xfrm>
            <a:off x="19119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9" name="Google Shape;379;p46"/>
          <p:cNvSpPr txBox="1">
            <a:spLocks noGrp="1"/>
          </p:cNvSpPr>
          <p:nvPr>
            <p:ph type="subTitle" idx="5"/>
          </p:nvPr>
        </p:nvSpPr>
        <p:spPr>
          <a:xfrm>
            <a:off x="19119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0" name="Google Shape;380;p46"/>
          <p:cNvSpPr txBox="1">
            <a:spLocks noGrp="1"/>
          </p:cNvSpPr>
          <p:nvPr>
            <p:ph type="title" idx="6"/>
          </p:nvPr>
        </p:nvSpPr>
        <p:spPr>
          <a:xfrm>
            <a:off x="4926594"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1" name="Google Shape;381;p46"/>
          <p:cNvSpPr txBox="1">
            <a:spLocks noGrp="1"/>
          </p:cNvSpPr>
          <p:nvPr>
            <p:ph type="subTitle" idx="7"/>
          </p:nvPr>
        </p:nvSpPr>
        <p:spPr>
          <a:xfrm>
            <a:off x="4926594"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2" name="Google Shape;382;p46"/>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83"/>
        <p:cNvGrpSpPr/>
        <p:nvPr/>
      </p:nvGrpSpPr>
      <p:grpSpPr>
        <a:xfrm>
          <a:off x="0" y="0"/>
          <a:ext cx="0" cy="0"/>
          <a:chOff x="0" y="0"/>
          <a:chExt cx="0" cy="0"/>
        </a:xfrm>
      </p:grpSpPr>
      <p:sp>
        <p:nvSpPr>
          <p:cNvPr id="384" name="Google Shape;384;p4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385" name="Google Shape;385;p47"/>
          <p:cNvSpPr txBox="1">
            <a:spLocks noGrp="1"/>
          </p:cNvSpPr>
          <p:nvPr>
            <p:ph type="title" idx="2"/>
          </p:nvPr>
        </p:nvSpPr>
        <p:spPr>
          <a:xfrm>
            <a:off x="1104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6" name="Google Shape;386;p47"/>
          <p:cNvSpPr txBox="1">
            <a:spLocks noGrp="1"/>
          </p:cNvSpPr>
          <p:nvPr>
            <p:ph type="subTitle" idx="1"/>
          </p:nvPr>
        </p:nvSpPr>
        <p:spPr>
          <a:xfrm>
            <a:off x="7165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87" name="Google Shape;387;p47"/>
          <p:cNvSpPr txBox="1">
            <a:spLocks noGrp="1"/>
          </p:cNvSpPr>
          <p:nvPr>
            <p:ph type="title" idx="3"/>
          </p:nvPr>
        </p:nvSpPr>
        <p:spPr>
          <a:xfrm>
            <a:off x="5137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8" name="Google Shape;388;p47"/>
          <p:cNvSpPr txBox="1">
            <a:spLocks noGrp="1"/>
          </p:cNvSpPr>
          <p:nvPr>
            <p:ph type="subTitle" idx="4"/>
          </p:nvPr>
        </p:nvSpPr>
        <p:spPr>
          <a:xfrm>
            <a:off x="46828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89" name="Google Shape;389;p47"/>
          <p:cNvSpPr txBox="1">
            <a:spLocks noGrp="1"/>
          </p:cNvSpPr>
          <p:nvPr>
            <p:ph type="title" idx="5"/>
          </p:nvPr>
        </p:nvSpPr>
        <p:spPr>
          <a:xfrm>
            <a:off x="1104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90" name="Google Shape;390;p47"/>
          <p:cNvSpPr txBox="1">
            <a:spLocks noGrp="1"/>
          </p:cNvSpPr>
          <p:nvPr>
            <p:ph type="subTitle" idx="6"/>
          </p:nvPr>
        </p:nvSpPr>
        <p:spPr>
          <a:xfrm>
            <a:off x="7165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91" name="Google Shape;391;p47"/>
          <p:cNvSpPr txBox="1">
            <a:spLocks noGrp="1"/>
          </p:cNvSpPr>
          <p:nvPr>
            <p:ph type="title" idx="7"/>
          </p:nvPr>
        </p:nvSpPr>
        <p:spPr>
          <a:xfrm>
            <a:off x="5137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92" name="Google Shape;392;p47"/>
          <p:cNvSpPr txBox="1">
            <a:spLocks noGrp="1"/>
          </p:cNvSpPr>
          <p:nvPr>
            <p:ph type="subTitle" idx="8"/>
          </p:nvPr>
        </p:nvSpPr>
        <p:spPr>
          <a:xfrm>
            <a:off x="46828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grpSp>
        <p:nvGrpSpPr>
          <p:cNvPr id="2" name="Google Shape;393;p47"/>
          <p:cNvGrpSpPr/>
          <p:nvPr/>
        </p:nvGrpSpPr>
        <p:grpSpPr>
          <a:xfrm rot="10800000" flipH="1">
            <a:off x="-891002" y="-794254"/>
            <a:ext cx="10578908" cy="3143404"/>
            <a:chOff x="-891002" y="-1020125"/>
            <a:chExt cx="10578908" cy="3143404"/>
          </a:xfrm>
        </p:grpSpPr>
        <p:pic>
          <p:nvPicPr>
            <p:cNvPr id="394" name="Google Shape;394;p47"/>
            <p:cNvPicPr preferRelativeResize="0"/>
            <p:nvPr/>
          </p:nvPicPr>
          <p:blipFill>
            <a:blip r:embed="rId2" cstate="print">
              <a:alphaModFix amt="29000"/>
            </a:blip>
            <a:stretch>
              <a:fillRect/>
            </a:stretch>
          </p:blipFill>
          <p:spPr>
            <a:xfrm>
              <a:off x="-891002" y="-1020125"/>
              <a:ext cx="2881223" cy="2929874"/>
            </a:xfrm>
            <a:prstGeom prst="rect">
              <a:avLst/>
            </a:prstGeom>
            <a:noFill/>
            <a:ln>
              <a:noFill/>
            </a:ln>
          </p:spPr>
        </p:pic>
        <p:pic>
          <p:nvPicPr>
            <p:cNvPr id="395" name="Google Shape;395;p47"/>
            <p:cNvPicPr preferRelativeResize="0"/>
            <p:nvPr/>
          </p:nvPicPr>
          <p:blipFill>
            <a:blip r:embed="rId3" cstate="print">
              <a:alphaModFix amt="43000"/>
            </a:blip>
            <a:stretch>
              <a:fillRect/>
            </a:stretch>
          </p:blipFill>
          <p:spPr>
            <a:xfrm rot="4408896">
              <a:off x="7465724" y="-287475"/>
              <a:ext cx="1486300" cy="2644623"/>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96"/>
        <p:cNvGrpSpPr/>
        <p:nvPr/>
      </p:nvGrpSpPr>
      <p:grpSpPr>
        <a:xfrm>
          <a:off x="0" y="0"/>
          <a:ext cx="0" cy="0"/>
          <a:chOff x="0" y="0"/>
          <a:chExt cx="0" cy="0"/>
        </a:xfrm>
      </p:grpSpPr>
      <p:pic>
        <p:nvPicPr>
          <p:cNvPr id="397" name="Google Shape;397;p48"/>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398;p48"/>
          <p:cNvGrpSpPr/>
          <p:nvPr/>
        </p:nvGrpSpPr>
        <p:grpSpPr>
          <a:xfrm rot="10800000" flipH="1">
            <a:off x="-891002" y="3689351"/>
            <a:ext cx="10578908" cy="2929874"/>
            <a:chOff x="-891002" y="-1228775"/>
            <a:chExt cx="10578908" cy="2929874"/>
          </a:xfrm>
        </p:grpSpPr>
        <p:pic>
          <p:nvPicPr>
            <p:cNvPr id="399" name="Google Shape;399;p48"/>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00" name="Google Shape;400;p48"/>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401" name="Google Shape;401;p48"/>
          <p:cNvSpPr txBox="1">
            <a:spLocks noGrp="1"/>
          </p:cNvSpPr>
          <p:nvPr>
            <p:ph type="title"/>
          </p:nvPr>
        </p:nvSpPr>
        <p:spPr>
          <a:xfrm>
            <a:off x="720000"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2" name="Google Shape;402;p48"/>
          <p:cNvSpPr txBox="1">
            <a:spLocks noGrp="1"/>
          </p:cNvSpPr>
          <p:nvPr>
            <p:ph type="subTitle" idx="1"/>
          </p:nvPr>
        </p:nvSpPr>
        <p:spPr>
          <a:xfrm>
            <a:off x="720000"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3" name="Google Shape;403;p48"/>
          <p:cNvSpPr txBox="1">
            <a:spLocks noGrp="1"/>
          </p:cNvSpPr>
          <p:nvPr>
            <p:ph type="title" idx="2"/>
          </p:nvPr>
        </p:nvSpPr>
        <p:spPr>
          <a:xfrm>
            <a:off x="3419269"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4" name="Google Shape;404;p48"/>
          <p:cNvSpPr txBox="1">
            <a:spLocks noGrp="1"/>
          </p:cNvSpPr>
          <p:nvPr>
            <p:ph type="subTitle" idx="3"/>
          </p:nvPr>
        </p:nvSpPr>
        <p:spPr>
          <a:xfrm>
            <a:off x="3419269"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5" name="Google Shape;405;p48"/>
          <p:cNvSpPr txBox="1">
            <a:spLocks noGrp="1"/>
          </p:cNvSpPr>
          <p:nvPr>
            <p:ph type="title" idx="4"/>
          </p:nvPr>
        </p:nvSpPr>
        <p:spPr>
          <a:xfrm>
            <a:off x="2069638"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6" name="Google Shape;406;p48"/>
          <p:cNvSpPr txBox="1">
            <a:spLocks noGrp="1"/>
          </p:cNvSpPr>
          <p:nvPr>
            <p:ph type="subTitle" idx="5"/>
          </p:nvPr>
        </p:nvSpPr>
        <p:spPr>
          <a:xfrm>
            <a:off x="2069638"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7" name="Google Shape;407;p48"/>
          <p:cNvSpPr txBox="1">
            <a:spLocks noGrp="1"/>
          </p:cNvSpPr>
          <p:nvPr>
            <p:ph type="title" idx="6"/>
          </p:nvPr>
        </p:nvSpPr>
        <p:spPr>
          <a:xfrm>
            <a:off x="4768907"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8" name="Google Shape;408;p48"/>
          <p:cNvSpPr txBox="1">
            <a:spLocks noGrp="1"/>
          </p:cNvSpPr>
          <p:nvPr>
            <p:ph type="subTitle" idx="7"/>
          </p:nvPr>
        </p:nvSpPr>
        <p:spPr>
          <a:xfrm>
            <a:off x="4768907"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9" name="Google Shape;409;p48"/>
          <p:cNvSpPr txBox="1">
            <a:spLocks noGrp="1"/>
          </p:cNvSpPr>
          <p:nvPr>
            <p:ph type="title" idx="8"/>
          </p:nvPr>
        </p:nvSpPr>
        <p:spPr>
          <a:xfrm>
            <a:off x="6118545"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0" name="Google Shape;410;p48"/>
          <p:cNvSpPr txBox="1">
            <a:spLocks noGrp="1"/>
          </p:cNvSpPr>
          <p:nvPr>
            <p:ph type="subTitle" idx="9"/>
          </p:nvPr>
        </p:nvSpPr>
        <p:spPr>
          <a:xfrm>
            <a:off x="6118545"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1" name="Google Shape;411;p48"/>
          <p:cNvSpPr txBox="1">
            <a:spLocks noGrp="1"/>
          </p:cNvSpPr>
          <p:nvPr>
            <p:ph type="title" idx="13"/>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12"/>
        <p:cNvGrpSpPr/>
        <p:nvPr/>
      </p:nvGrpSpPr>
      <p:grpSpPr>
        <a:xfrm>
          <a:off x="0" y="0"/>
          <a:ext cx="0" cy="0"/>
          <a:chOff x="0" y="0"/>
          <a:chExt cx="0" cy="0"/>
        </a:xfrm>
      </p:grpSpPr>
      <p:pic>
        <p:nvPicPr>
          <p:cNvPr id="413" name="Google Shape;413;p4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14" name="Google Shape;414;p49"/>
          <p:cNvSpPr txBox="1">
            <a:spLocks noGrp="1"/>
          </p:cNvSpPr>
          <p:nvPr>
            <p:ph type="title" hasCustomPrompt="1"/>
          </p:nvPr>
        </p:nvSpPr>
        <p:spPr>
          <a:xfrm>
            <a:off x="1312156" y="19972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5" name="Google Shape;415;p49"/>
          <p:cNvSpPr txBox="1">
            <a:spLocks noGrp="1"/>
          </p:cNvSpPr>
          <p:nvPr>
            <p:ph type="subTitle" idx="1"/>
          </p:nvPr>
        </p:nvSpPr>
        <p:spPr>
          <a:xfrm>
            <a:off x="1312225" y="4188588"/>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6" name="Google Shape;416;p49"/>
          <p:cNvSpPr txBox="1">
            <a:spLocks noGrp="1"/>
          </p:cNvSpPr>
          <p:nvPr>
            <p:ph type="title" idx="2" hasCustomPrompt="1"/>
          </p:nvPr>
        </p:nvSpPr>
        <p:spPr>
          <a:xfrm>
            <a:off x="1312144" y="34175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7" name="Google Shape;417;p49"/>
          <p:cNvSpPr txBox="1">
            <a:spLocks noGrp="1"/>
          </p:cNvSpPr>
          <p:nvPr>
            <p:ph type="subTitle" idx="3"/>
          </p:nvPr>
        </p:nvSpPr>
        <p:spPr>
          <a:xfrm>
            <a:off x="1312175" y="12895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8" name="Google Shape;418;p49"/>
          <p:cNvSpPr txBox="1">
            <a:spLocks noGrp="1"/>
          </p:cNvSpPr>
          <p:nvPr>
            <p:ph type="title" idx="4" hasCustomPrompt="1"/>
          </p:nvPr>
        </p:nvSpPr>
        <p:spPr>
          <a:xfrm>
            <a:off x="1312181" y="5769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9" name="Google Shape;419;p49"/>
          <p:cNvSpPr txBox="1">
            <a:spLocks noGrp="1"/>
          </p:cNvSpPr>
          <p:nvPr>
            <p:ph type="subTitle" idx="5"/>
          </p:nvPr>
        </p:nvSpPr>
        <p:spPr>
          <a:xfrm>
            <a:off x="1312225" y="27098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20;p49"/>
          <p:cNvGrpSpPr/>
          <p:nvPr/>
        </p:nvGrpSpPr>
        <p:grpSpPr>
          <a:xfrm>
            <a:off x="-1956832" y="-1968099"/>
            <a:ext cx="12940132" cy="7885148"/>
            <a:chOff x="-1956832" y="-1968099"/>
            <a:chExt cx="12940132" cy="7885148"/>
          </a:xfrm>
        </p:grpSpPr>
        <p:pic>
          <p:nvPicPr>
            <p:cNvPr id="421" name="Google Shape;421;p49"/>
            <p:cNvPicPr preferRelativeResize="0"/>
            <p:nvPr/>
          </p:nvPicPr>
          <p:blipFill>
            <a:blip r:embed="rId3" cstate="print">
              <a:alphaModFix amt="23000"/>
            </a:blip>
            <a:stretch>
              <a:fillRect/>
            </a:stretch>
          </p:blipFill>
          <p:spPr>
            <a:xfrm rot="-9618045">
              <a:off x="-1253698" y="364923"/>
              <a:ext cx="3030302" cy="4698001"/>
            </a:xfrm>
            <a:prstGeom prst="rect">
              <a:avLst/>
            </a:prstGeom>
            <a:noFill/>
            <a:ln>
              <a:noFill/>
            </a:ln>
          </p:spPr>
        </p:pic>
        <p:pic>
          <p:nvPicPr>
            <p:cNvPr id="422" name="Google Shape;422;p49"/>
            <p:cNvPicPr preferRelativeResize="0"/>
            <p:nvPr/>
          </p:nvPicPr>
          <p:blipFill>
            <a:blip r:embed="rId4" cstate="print">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423"/>
        <p:cNvGrpSpPr/>
        <p:nvPr/>
      </p:nvGrpSpPr>
      <p:grpSpPr>
        <a:xfrm>
          <a:off x="0" y="0"/>
          <a:ext cx="0" cy="0"/>
          <a:chOff x="0" y="0"/>
          <a:chExt cx="0" cy="0"/>
        </a:xfrm>
      </p:grpSpPr>
      <p:pic>
        <p:nvPicPr>
          <p:cNvPr id="424" name="Google Shape;424;p5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25" name="Google Shape;425;p50"/>
          <p:cNvSpPr txBox="1">
            <a:spLocks noGrp="1"/>
          </p:cNvSpPr>
          <p:nvPr>
            <p:ph type="title" hasCustomPrompt="1"/>
          </p:nvPr>
        </p:nvSpPr>
        <p:spPr>
          <a:xfrm>
            <a:off x="1991075" y="28280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6" name="Google Shape;426;p50"/>
          <p:cNvSpPr txBox="1">
            <a:spLocks noGrp="1"/>
          </p:cNvSpPr>
          <p:nvPr>
            <p:ph type="subTitle" idx="1"/>
          </p:nvPr>
        </p:nvSpPr>
        <p:spPr>
          <a:xfrm>
            <a:off x="1991091" y="19373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7" name="Google Shape;427;p50"/>
          <p:cNvSpPr txBox="1">
            <a:spLocks noGrp="1"/>
          </p:cNvSpPr>
          <p:nvPr>
            <p:ph type="title" idx="2" hasCustomPrompt="1"/>
          </p:nvPr>
        </p:nvSpPr>
        <p:spPr>
          <a:xfrm>
            <a:off x="1991100" y="10196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8" name="Google Shape;428;p50"/>
          <p:cNvSpPr txBox="1">
            <a:spLocks noGrp="1"/>
          </p:cNvSpPr>
          <p:nvPr>
            <p:ph type="subTitle" idx="3"/>
          </p:nvPr>
        </p:nvSpPr>
        <p:spPr>
          <a:xfrm>
            <a:off x="1991130" y="37458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429" name="Google Shape;429;p50"/>
          <p:cNvPicPr preferRelativeResize="0"/>
          <p:nvPr/>
        </p:nvPicPr>
        <p:blipFill>
          <a:blip r:embed="rId3" cstate="print">
            <a:alphaModFix amt="23000"/>
          </a:blip>
          <a:stretch>
            <a:fillRect/>
          </a:stretch>
        </p:blipFill>
        <p:spPr>
          <a:xfrm rot="-1181955" flipH="1">
            <a:off x="-1253698" y="-1113975"/>
            <a:ext cx="3030302" cy="4698001"/>
          </a:xfrm>
          <a:prstGeom prst="rect">
            <a:avLst/>
          </a:prstGeom>
          <a:noFill/>
          <a:ln>
            <a:noFill/>
          </a:ln>
        </p:spPr>
      </p:pic>
      <p:pic>
        <p:nvPicPr>
          <p:cNvPr id="430" name="Google Shape;430;p50"/>
          <p:cNvPicPr preferRelativeResize="0"/>
          <p:nvPr/>
        </p:nvPicPr>
        <p:blipFill>
          <a:blip r:embed="rId3" cstate="print">
            <a:alphaModFix amt="23000"/>
          </a:blip>
          <a:stretch>
            <a:fillRect/>
          </a:stretch>
        </p:blipFill>
        <p:spPr>
          <a:xfrm rot="2567899" flipH="1">
            <a:off x="7747451" y="1912351"/>
            <a:ext cx="3030303" cy="46980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8" name="Google Shape;38;p6"/>
          <p:cNvSpPr txBox="1">
            <a:spLocks noGrp="1"/>
          </p:cNvSpPr>
          <p:nvPr>
            <p:ph type="title"/>
          </p:nvPr>
        </p:nvSpPr>
        <p:spPr>
          <a:xfrm>
            <a:off x="715100" y="535000"/>
            <a:ext cx="7711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cstate="print">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cstate="print">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31"/>
        <p:cNvGrpSpPr/>
        <p:nvPr/>
      </p:nvGrpSpPr>
      <p:grpSpPr>
        <a:xfrm>
          <a:off x="0" y="0"/>
          <a:ext cx="0" cy="0"/>
          <a:chOff x="0" y="0"/>
          <a:chExt cx="0" cy="0"/>
        </a:xfrm>
      </p:grpSpPr>
      <p:pic>
        <p:nvPicPr>
          <p:cNvPr id="432" name="Google Shape;432;p5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33" name="Google Shape;433;p51"/>
          <p:cNvSpPr txBox="1">
            <a:spLocks noGrp="1"/>
          </p:cNvSpPr>
          <p:nvPr>
            <p:ph type="title" hasCustomPrompt="1"/>
          </p:nvPr>
        </p:nvSpPr>
        <p:spPr>
          <a:xfrm>
            <a:off x="3331628" y="1815466"/>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4" name="Google Shape;434;p51"/>
          <p:cNvSpPr txBox="1">
            <a:spLocks noGrp="1"/>
          </p:cNvSpPr>
          <p:nvPr>
            <p:ph type="subTitle" idx="1"/>
          </p:nvPr>
        </p:nvSpPr>
        <p:spPr>
          <a:xfrm>
            <a:off x="6195725"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5" name="Google Shape;435;p51"/>
          <p:cNvSpPr txBox="1">
            <a:spLocks noGrp="1"/>
          </p:cNvSpPr>
          <p:nvPr>
            <p:ph type="title" idx="2" hasCustomPrompt="1"/>
          </p:nvPr>
        </p:nvSpPr>
        <p:spPr>
          <a:xfrm>
            <a:off x="5948173" y="1815454"/>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6" name="Google Shape;436;p51"/>
          <p:cNvSpPr txBox="1">
            <a:spLocks noGrp="1"/>
          </p:cNvSpPr>
          <p:nvPr>
            <p:ph type="subTitle" idx="3"/>
          </p:nvPr>
        </p:nvSpPr>
        <p:spPr>
          <a:xfrm>
            <a:off x="96261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7" name="Google Shape;437;p51"/>
          <p:cNvSpPr txBox="1">
            <a:spLocks noGrp="1"/>
          </p:cNvSpPr>
          <p:nvPr>
            <p:ph type="title" idx="4" hasCustomPrompt="1"/>
          </p:nvPr>
        </p:nvSpPr>
        <p:spPr>
          <a:xfrm>
            <a:off x="715112" y="1844691"/>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8" name="Google Shape;438;p51"/>
          <p:cNvSpPr txBox="1">
            <a:spLocks noGrp="1"/>
          </p:cNvSpPr>
          <p:nvPr>
            <p:ph type="subTitle" idx="5"/>
          </p:nvPr>
        </p:nvSpPr>
        <p:spPr>
          <a:xfrm>
            <a:off x="357916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39;p51"/>
          <p:cNvGrpSpPr/>
          <p:nvPr/>
        </p:nvGrpSpPr>
        <p:grpSpPr>
          <a:xfrm>
            <a:off x="-1923024" y="-1968099"/>
            <a:ext cx="13199162" cy="7885148"/>
            <a:chOff x="-1923024" y="-1968099"/>
            <a:chExt cx="13199162" cy="7885148"/>
          </a:xfrm>
        </p:grpSpPr>
        <p:pic>
          <p:nvPicPr>
            <p:cNvPr id="440" name="Google Shape;440;p51"/>
            <p:cNvPicPr preferRelativeResize="0"/>
            <p:nvPr/>
          </p:nvPicPr>
          <p:blipFill>
            <a:blip r:embed="rId3" cstate="print">
              <a:alphaModFix amt="23000"/>
            </a:blip>
            <a:stretch>
              <a:fillRect/>
            </a:stretch>
          </p:blipFill>
          <p:spPr>
            <a:xfrm rot="-9618045">
              <a:off x="7542702" y="364923"/>
              <a:ext cx="3030302" cy="4698001"/>
            </a:xfrm>
            <a:prstGeom prst="rect">
              <a:avLst/>
            </a:prstGeom>
            <a:noFill/>
            <a:ln>
              <a:noFill/>
            </a:ln>
          </p:spPr>
        </p:pic>
        <p:pic>
          <p:nvPicPr>
            <p:cNvPr id="441" name="Google Shape;441;p51"/>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42" name="Google Shape;442;p51"/>
          <p:cNvSpPr txBox="1">
            <a:spLocks noGrp="1"/>
          </p:cNvSpPr>
          <p:nvPr>
            <p:ph type="subTitle" idx="6"/>
          </p:nvPr>
        </p:nvSpPr>
        <p:spPr>
          <a:xfrm>
            <a:off x="6195725" y="3761146"/>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3" name="Google Shape;443;p51"/>
          <p:cNvSpPr txBox="1">
            <a:spLocks noGrp="1"/>
          </p:cNvSpPr>
          <p:nvPr>
            <p:ph type="subTitle" idx="7"/>
          </p:nvPr>
        </p:nvSpPr>
        <p:spPr>
          <a:xfrm>
            <a:off x="962612" y="3761145"/>
            <a:ext cx="1985700" cy="7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4" name="Google Shape;444;p51"/>
          <p:cNvSpPr txBox="1">
            <a:spLocks noGrp="1"/>
          </p:cNvSpPr>
          <p:nvPr>
            <p:ph type="subTitle" idx="8"/>
          </p:nvPr>
        </p:nvSpPr>
        <p:spPr>
          <a:xfrm>
            <a:off x="3579162" y="3761147"/>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5" name="Google Shape;445;p51"/>
          <p:cNvSpPr txBox="1">
            <a:spLocks noGrp="1"/>
          </p:cNvSpPr>
          <p:nvPr>
            <p:ph type="title" idx="9"/>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46"/>
        <p:cNvGrpSpPr/>
        <p:nvPr/>
      </p:nvGrpSpPr>
      <p:grpSpPr>
        <a:xfrm>
          <a:off x="0" y="0"/>
          <a:ext cx="0" cy="0"/>
          <a:chOff x="0" y="0"/>
          <a:chExt cx="0" cy="0"/>
        </a:xfrm>
      </p:grpSpPr>
      <p:pic>
        <p:nvPicPr>
          <p:cNvPr id="447" name="Google Shape;447;p52"/>
          <p:cNvPicPr preferRelativeResize="0"/>
          <p:nvPr/>
        </p:nvPicPr>
        <p:blipFill>
          <a:blip r:embed="rId2" cstate="print">
            <a:alphaModFix amt="57000"/>
          </a:blip>
          <a:stretch>
            <a:fillRect/>
          </a:stretch>
        </p:blipFill>
        <p:spPr>
          <a:xfrm rot="10800000">
            <a:off x="-11" y="0"/>
            <a:ext cx="9144000" cy="5143500"/>
          </a:xfrm>
          <a:prstGeom prst="rect">
            <a:avLst/>
          </a:prstGeom>
          <a:noFill/>
          <a:ln>
            <a:noFill/>
          </a:ln>
        </p:spPr>
      </p:pic>
      <p:sp>
        <p:nvSpPr>
          <p:cNvPr id="448" name="Google Shape;448;p52"/>
          <p:cNvSpPr txBox="1">
            <a:spLocks noGrp="1"/>
          </p:cNvSpPr>
          <p:nvPr>
            <p:ph type="title" hasCustomPrompt="1"/>
          </p:nvPr>
        </p:nvSpPr>
        <p:spPr>
          <a:xfrm>
            <a:off x="715101" y="21450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9" name="Google Shape;449;p52"/>
          <p:cNvSpPr txBox="1">
            <a:spLocks noGrp="1"/>
          </p:cNvSpPr>
          <p:nvPr>
            <p:ph type="subTitle" idx="1"/>
          </p:nvPr>
        </p:nvSpPr>
        <p:spPr>
          <a:xfrm>
            <a:off x="4889626" y="1344850"/>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0" name="Google Shape;450;p52"/>
          <p:cNvSpPr txBox="1">
            <a:spLocks noGrp="1"/>
          </p:cNvSpPr>
          <p:nvPr>
            <p:ph type="title" idx="2" hasCustomPrompt="1"/>
          </p:nvPr>
        </p:nvSpPr>
        <p:spPr>
          <a:xfrm>
            <a:off x="715106" y="1344838"/>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1" name="Google Shape;451;p52"/>
          <p:cNvSpPr txBox="1">
            <a:spLocks noGrp="1"/>
          </p:cNvSpPr>
          <p:nvPr>
            <p:ph type="subTitle" idx="3"/>
          </p:nvPr>
        </p:nvSpPr>
        <p:spPr>
          <a:xfrm>
            <a:off x="4889626" y="2145009"/>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52;p52"/>
          <p:cNvGrpSpPr/>
          <p:nvPr/>
        </p:nvGrpSpPr>
        <p:grpSpPr>
          <a:xfrm rot="10800000">
            <a:off x="-2743074" y="-793849"/>
            <a:ext cx="13820262" cy="7885148"/>
            <a:chOff x="-1923024" y="-1968099"/>
            <a:chExt cx="13820262" cy="7885148"/>
          </a:xfrm>
        </p:grpSpPr>
        <p:pic>
          <p:nvPicPr>
            <p:cNvPr id="453" name="Google Shape;453;p52"/>
            <p:cNvPicPr preferRelativeResize="0"/>
            <p:nvPr/>
          </p:nvPicPr>
          <p:blipFill>
            <a:blip r:embed="rId3" cstate="print">
              <a:alphaModFix amt="23000"/>
            </a:blip>
            <a:stretch>
              <a:fillRect/>
            </a:stretch>
          </p:blipFill>
          <p:spPr>
            <a:xfrm rot="-9618045">
              <a:off x="8163802" y="515323"/>
              <a:ext cx="3030302" cy="4698001"/>
            </a:xfrm>
            <a:prstGeom prst="rect">
              <a:avLst/>
            </a:prstGeom>
            <a:noFill/>
            <a:ln>
              <a:noFill/>
            </a:ln>
          </p:spPr>
        </p:pic>
        <p:pic>
          <p:nvPicPr>
            <p:cNvPr id="454" name="Google Shape;454;p52"/>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55" name="Google Shape;455;p52"/>
          <p:cNvSpPr txBox="1">
            <a:spLocks noGrp="1"/>
          </p:cNvSpPr>
          <p:nvPr>
            <p:ph type="subTitle" idx="4"/>
          </p:nvPr>
        </p:nvSpPr>
        <p:spPr>
          <a:xfrm>
            <a:off x="6515000" y="1344838"/>
            <a:ext cx="19089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6" name="Google Shape;456;p52"/>
          <p:cNvSpPr txBox="1">
            <a:spLocks noGrp="1"/>
          </p:cNvSpPr>
          <p:nvPr>
            <p:ph type="subTitle" idx="5"/>
          </p:nvPr>
        </p:nvSpPr>
        <p:spPr>
          <a:xfrm>
            <a:off x="6515000" y="21450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7" name="Google Shape;457;p52"/>
          <p:cNvSpPr txBox="1">
            <a:spLocks noGrp="1"/>
          </p:cNvSpPr>
          <p:nvPr>
            <p:ph type="title" idx="6"/>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458" name="Google Shape;458;p52"/>
          <p:cNvSpPr txBox="1">
            <a:spLocks noGrp="1"/>
          </p:cNvSpPr>
          <p:nvPr>
            <p:ph type="title" idx="7" hasCustomPrompt="1"/>
          </p:nvPr>
        </p:nvSpPr>
        <p:spPr>
          <a:xfrm>
            <a:off x="715101" y="294515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9" name="Google Shape;459;p52"/>
          <p:cNvSpPr txBox="1">
            <a:spLocks noGrp="1"/>
          </p:cNvSpPr>
          <p:nvPr>
            <p:ph type="subTitle" idx="8"/>
          </p:nvPr>
        </p:nvSpPr>
        <p:spPr>
          <a:xfrm>
            <a:off x="4889626" y="2945155"/>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0" name="Google Shape;460;p52"/>
          <p:cNvSpPr txBox="1">
            <a:spLocks noGrp="1"/>
          </p:cNvSpPr>
          <p:nvPr>
            <p:ph type="subTitle" idx="9"/>
          </p:nvPr>
        </p:nvSpPr>
        <p:spPr>
          <a:xfrm>
            <a:off x="6515000" y="294515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1" name="Google Shape;461;p52"/>
          <p:cNvSpPr txBox="1">
            <a:spLocks noGrp="1"/>
          </p:cNvSpPr>
          <p:nvPr>
            <p:ph type="title" idx="13" hasCustomPrompt="1"/>
          </p:nvPr>
        </p:nvSpPr>
        <p:spPr>
          <a:xfrm>
            <a:off x="715101" y="37453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2" name="Google Shape;462;p52"/>
          <p:cNvSpPr txBox="1">
            <a:spLocks noGrp="1"/>
          </p:cNvSpPr>
          <p:nvPr>
            <p:ph type="subTitle" idx="14"/>
          </p:nvPr>
        </p:nvSpPr>
        <p:spPr>
          <a:xfrm>
            <a:off x="4889626" y="3745301"/>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3" name="Google Shape;463;p52"/>
          <p:cNvSpPr txBox="1">
            <a:spLocks noGrp="1"/>
          </p:cNvSpPr>
          <p:nvPr>
            <p:ph type="subTitle" idx="15"/>
          </p:nvPr>
        </p:nvSpPr>
        <p:spPr>
          <a:xfrm>
            <a:off x="6515000" y="37453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464"/>
        <p:cNvGrpSpPr/>
        <p:nvPr/>
      </p:nvGrpSpPr>
      <p:grpSpPr>
        <a:xfrm>
          <a:off x="0" y="0"/>
          <a:ext cx="0" cy="0"/>
          <a:chOff x="0" y="0"/>
          <a:chExt cx="0" cy="0"/>
        </a:xfrm>
      </p:grpSpPr>
      <p:sp>
        <p:nvSpPr>
          <p:cNvPr id="465" name="Google Shape;465;p53"/>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466" name="Google Shape;466;p53"/>
          <p:cNvSpPr txBox="1">
            <a:spLocks noGrp="1"/>
          </p:cNvSpPr>
          <p:nvPr>
            <p:ph type="title" idx="2"/>
          </p:nvPr>
        </p:nvSpPr>
        <p:spPr>
          <a:xfrm>
            <a:off x="883625" y="148907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67" name="Google Shape;467;p53"/>
          <p:cNvSpPr txBox="1">
            <a:spLocks noGrp="1"/>
          </p:cNvSpPr>
          <p:nvPr>
            <p:ph type="subTitle" idx="1"/>
          </p:nvPr>
        </p:nvSpPr>
        <p:spPr>
          <a:xfrm>
            <a:off x="3080450" y="1489075"/>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8" name="Google Shape;468;p53"/>
          <p:cNvSpPr txBox="1">
            <a:spLocks noGrp="1"/>
          </p:cNvSpPr>
          <p:nvPr>
            <p:ph type="title" idx="3"/>
          </p:nvPr>
        </p:nvSpPr>
        <p:spPr>
          <a:xfrm>
            <a:off x="883625" y="230790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69" name="Google Shape;469;p53"/>
          <p:cNvSpPr txBox="1">
            <a:spLocks noGrp="1"/>
          </p:cNvSpPr>
          <p:nvPr>
            <p:ph type="subTitle" idx="4"/>
          </p:nvPr>
        </p:nvSpPr>
        <p:spPr>
          <a:xfrm>
            <a:off x="3080450" y="230790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0" name="Google Shape;470;p53"/>
          <p:cNvSpPr txBox="1">
            <a:spLocks noGrp="1"/>
          </p:cNvSpPr>
          <p:nvPr>
            <p:ph type="title" idx="5"/>
          </p:nvPr>
        </p:nvSpPr>
        <p:spPr>
          <a:xfrm>
            <a:off x="883625" y="312672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71" name="Google Shape;471;p53"/>
          <p:cNvSpPr txBox="1">
            <a:spLocks noGrp="1"/>
          </p:cNvSpPr>
          <p:nvPr>
            <p:ph type="subTitle" idx="6"/>
          </p:nvPr>
        </p:nvSpPr>
        <p:spPr>
          <a:xfrm>
            <a:off x="3080450" y="3126725"/>
            <a:ext cx="378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2" name="Google Shape;472;p53"/>
          <p:cNvSpPr txBox="1">
            <a:spLocks noGrp="1"/>
          </p:cNvSpPr>
          <p:nvPr>
            <p:ph type="title" idx="7"/>
          </p:nvPr>
        </p:nvSpPr>
        <p:spPr>
          <a:xfrm>
            <a:off x="883625" y="394555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73" name="Google Shape;473;p53"/>
          <p:cNvSpPr txBox="1">
            <a:spLocks noGrp="1"/>
          </p:cNvSpPr>
          <p:nvPr>
            <p:ph type="subTitle" idx="8"/>
          </p:nvPr>
        </p:nvSpPr>
        <p:spPr>
          <a:xfrm>
            <a:off x="3080450" y="394555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474"/>
        <p:cNvGrpSpPr/>
        <p:nvPr/>
      </p:nvGrpSpPr>
      <p:grpSpPr>
        <a:xfrm>
          <a:off x="0" y="0"/>
          <a:ext cx="0" cy="0"/>
          <a:chOff x="0" y="0"/>
          <a:chExt cx="0" cy="0"/>
        </a:xfrm>
      </p:grpSpPr>
      <p:pic>
        <p:nvPicPr>
          <p:cNvPr id="475" name="Google Shape;475;p54"/>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pic>
        <p:nvPicPr>
          <p:cNvPr id="476" name="Google Shape;476;p54"/>
          <p:cNvPicPr preferRelativeResize="0"/>
          <p:nvPr/>
        </p:nvPicPr>
        <p:blipFill>
          <a:blip r:embed="rId3" cstate="print">
            <a:alphaModFix amt="16000"/>
          </a:blip>
          <a:stretch>
            <a:fillRect/>
          </a:stretch>
        </p:blipFill>
        <p:spPr>
          <a:xfrm rot="10800000">
            <a:off x="0" y="2027050"/>
            <a:ext cx="9144003" cy="3116462"/>
          </a:xfrm>
          <a:prstGeom prst="rect">
            <a:avLst/>
          </a:prstGeom>
          <a:noFill/>
          <a:ln>
            <a:noFill/>
          </a:ln>
        </p:spPr>
      </p:pic>
      <p:sp>
        <p:nvSpPr>
          <p:cNvPr id="477" name="Google Shape;477;p54"/>
          <p:cNvSpPr txBox="1">
            <a:spLocks noGrp="1"/>
          </p:cNvSpPr>
          <p:nvPr>
            <p:ph type="title"/>
          </p:nvPr>
        </p:nvSpPr>
        <p:spPr>
          <a:xfrm flipH="1">
            <a:off x="2476075" y="1588775"/>
            <a:ext cx="42912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a:p>
        </p:txBody>
      </p:sp>
      <p:sp>
        <p:nvSpPr>
          <p:cNvPr id="478" name="Google Shape;478;p54"/>
          <p:cNvSpPr txBox="1">
            <a:spLocks noGrp="1"/>
          </p:cNvSpPr>
          <p:nvPr>
            <p:ph type="subTitle" idx="1"/>
          </p:nvPr>
        </p:nvSpPr>
        <p:spPr>
          <a:xfrm flipH="1">
            <a:off x="2476075" y="2968230"/>
            <a:ext cx="42912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479"/>
        <p:cNvGrpSpPr/>
        <p:nvPr/>
      </p:nvGrpSpPr>
      <p:grpSpPr>
        <a:xfrm>
          <a:off x="0" y="0"/>
          <a:ext cx="0" cy="0"/>
          <a:chOff x="0" y="0"/>
          <a:chExt cx="0" cy="0"/>
        </a:xfrm>
      </p:grpSpPr>
      <p:pic>
        <p:nvPicPr>
          <p:cNvPr id="480" name="Google Shape;480;p55"/>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1" name="Google Shape;481;p55"/>
          <p:cNvSpPr txBox="1">
            <a:spLocks noGrp="1"/>
          </p:cNvSpPr>
          <p:nvPr>
            <p:ph type="title"/>
          </p:nvPr>
        </p:nvSpPr>
        <p:spPr>
          <a:xfrm flipH="1">
            <a:off x="4320775" y="1588775"/>
            <a:ext cx="41100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rPr lang="en-US"/>
              <a:t>Click to edit Master title style</a:t>
            </a:r>
            <a:endParaRPr/>
          </a:p>
        </p:txBody>
      </p:sp>
      <p:sp>
        <p:nvSpPr>
          <p:cNvPr id="482" name="Google Shape;482;p55"/>
          <p:cNvSpPr txBox="1">
            <a:spLocks noGrp="1"/>
          </p:cNvSpPr>
          <p:nvPr>
            <p:ph type="subTitle" idx="1"/>
          </p:nvPr>
        </p:nvSpPr>
        <p:spPr>
          <a:xfrm flipH="1">
            <a:off x="4320775" y="2968225"/>
            <a:ext cx="41100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83;p55"/>
          <p:cNvGrpSpPr/>
          <p:nvPr/>
        </p:nvGrpSpPr>
        <p:grpSpPr>
          <a:xfrm rot="10800000" flipH="1">
            <a:off x="-616659" y="-488554"/>
            <a:ext cx="10865580" cy="6700154"/>
            <a:chOff x="-713684" y="-2669900"/>
            <a:chExt cx="10865580" cy="6700154"/>
          </a:xfrm>
        </p:grpSpPr>
        <p:pic>
          <p:nvPicPr>
            <p:cNvPr id="484" name="Google Shape;484;p55"/>
            <p:cNvPicPr preferRelativeResize="0"/>
            <p:nvPr/>
          </p:nvPicPr>
          <p:blipFill>
            <a:blip r:embed="rId3" cstate="print">
              <a:alphaModFix amt="29000"/>
            </a:blip>
            <a:stretch>
              <a:fillRect/>
            </a:stretch>
          </p:blipFill>
          <p:spPr>
            <a:xfrm>
              <a:off x="7270673" y="-2669900"/>
              <a:ext cx="2881223" cy="2929874"/>
            </a:xfrm>
            <a:prstGeom prst="rect">
              <a:avLst/>
            </a:prstGeom>
            <a:noFill/>
            <a:ln>
              <a:noFill/>
            </a:ln>
          </p:spPr>
        </p:pic>
        <p:pic>
          <p:nvPicPr>
            <p:cNvPr id="485" name="Google Shape;485;p55"/>
            <p:cNvPicPr preferRelativeResize="0"/>
            <p:nvPr/>
          </p:nvPicPr>
          <p:blipFill>
            <a:blip r:embed="rId4" cstate="print">
              <a:alphaModFix amt="43000"/>
            </a:blip>
            <a:stretch>
              <a:fillRect/>
            </a:stretch>
          </p:blipFill>
          <p:spPr>
            <a:xfrm rot="4408896">
              <a:off x="22199" y="1619500"/>
              <a:ext cx="1486300" cy="2644623"/>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0">
  <p:cSld name="Title and text 10">
    <p:spTree>
      <p:nvGrpSpPr>
        <p:cNvPr id="1" name="Shape 486"/>
        <p:cNvGrpSpPr/>
        <p:nvPr/>
      </p:nvGrpSpPr>
      <p:grpSpPr>
        <a:xfrm>
          <a:off x="0" y="0"/>
          <a:ext cx="0" cy="0"/>
          <a:chOff x="0" y="0"/>
          <a:chExt cx="0" cy="0"/>
        </a:xfrm>
      </p:grpSpPr>
      <p:pic>
        <p:nvPicPr>
          <p:cNvPr id="487" name="Google Shape;487;p56"/>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8" name="Google Shape;488;p56"/>
          <p:cNvSpPr txBox="1">
            <a:spLocks noGrp="1"/>
          </p:cNvSpPr>
          <p:nvPr>
            <p:ph type="title"/>
          </p:nvPr>
        </p:nvSpPr>
        <p:spPr>
          <a:xfrm>
            <a:off x="4408076" y="1740900"/>
            <a:ext cx="286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89" name="Google Shape;489;p56"/>
          <p:cNvSpPr txBox="1">
            <a:spLocks noGrp="1"/>
          </p:cNvSpPr>
          <p:nvPr>
            <p:ph type="subTitle" idx="1"/>
          </p:nvPr>
        </p:nvSpPr>
        <p:spPr>
          <a:xfrm>
            <a:off x="4408076" y="2313597"/>
            <a:ext cx="2861100" cy="108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90;p56"/>
          <p:cNvGrpSpPr/>
          <p:nvPr/>
        </p:nvGrpSpPr>
        <p:grpSpPr>
          <a:xfrm rot="10800000">
            <a:off x="-891002" y="3689351"/>
            <a:ext cx="10578908" cy="2929874"/>
            <a:chOff x="-891002" y="-1228775"/>
            <a:chExt cx="10578908" cy="2929874"/>
          </a:xfrm>
        </p:grpSpPr>
        <p:pic>
          <p:nvPicPr>
            <p:cNvPr id="491" name="Google Shape;491;p56"/>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92" name="Google Shape;492;p56"/>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93"/>
        <p:cNvGrpSpPr/>
        <p:nvPr/>
      </p:nvGrpSpPr>
      <p:grpSpPr>
        <a:xfrm>
          <a:off x="0" y="0"/>
          <a:ext cx="0" cy="0"/>
          <a:chOff x="0" y="0"/>
          <a:chExt cx="0" cy="0"/>
        </a:xfrm>
      </p:grpSpPr>
      <p:pic>
        <p:nvPicPr>
          <p:cNvPr id="494" name="Google Shape;494;p57"/>
          <p:cNvPicPr preferRelativeResize="0"/>
          <p:nvPr/>
        </p:nvPicPr>
        <p:blipFill>
          <a:blip r:embed="rId2" cstate="print">
            <a:alphaModFix amt="57000"/>
          </a:blip>
          <a:stretch>
            <a:fillRect/>
          </a:stretch>
        </p:blipFill>
        <p:spPr>
          <a:xfrm rot="10800000">
            <a:off x="3" y="6"/>
            <a:ext cx="9144000" cy="5143500"/>
          </a:xfrm>
          <a:prstGeom prst="rect">
            <a:avLst/>
          </a:prstGeom>
          <a:noFill/>
          <a:ln>
            <a:noFill/>
          </a:ln>
        </p:spPr>
      </p:pic>
      <p:pic>
        <p:nvPicPr>
          <p:cNvPr id="495" name="Google Shape;495;p57"/>
          <p:cNvPicPr preferRelativeResize="0"/>
          <p:nvPr/>
        </p:nvPicPr>
        <p:blipFill>
          <a:blip r:embed="rId3" cstate="print">
            <a:alphaModFix amt="16000"/>
          </a:blip>
          <a:stretch>
            <a:fillRect/>
          </a:stretch>
        </p:blipFill>
        <p:spPr>
          <a:xfrm flipH="1">
            <a:off x="0" y="0"/>
            <a:ext cx="9144003" cy="3116462"/>
          </a:xfrm>
          <a:prstGeom prst="rect">
            <a:avLst/>
          </a:prstGeom>
          <a:noFill/>
          <a:ln>
            <a:noFill/>
          </a:ln>
        </p:spPr>
      </p:pic>
      <p:sp>
        <p:nvSpPr>
          <p:cNvPr id="496" name="Google Shape;496;p57"/>
          <p:cNvSpPr txBox="1">
            <a:spLocks noGrp="1"/>
          </p:cNvSpPr>
          <p:nvPr>
            <p:ph type="subTitle" idx="1"/>
          </p:nvPr>
        </p:nvSpPr>
        <p:spPr>
          <a:xfrm>
            <a:off x="2478875" y="3859275"/>
            <a:ext cx="4186200" cy="7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400"/>
              <a:buFont typeface="Anaheim"/>
              <a:buChar char="○"/>
              <a:defRPr>
                <a:solidFill>
                  <a:schemeClr val="dk1"/>
                </a:solidFill>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497" name="Google Shape;497;p57"/>
          <p:cNvSpPr txBox="1">
            <a:spLocks noGrp="1"/>
          </p:cNvSpPr>
          <p:nvPr>
            <p:ph type="title"/>
          </p:nvPr>
        </p:nvSpPr>
        <p:spPr>
          <a:xfrm>
            <a:off x="715100" y="53500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8"/>
        <p:cNvGrpSpPr/>
        <p:nvPr/>
      </p:nvGrpSpPr>
      <p:grpSpPr>
        <a:xfrm>
          <a:off x="0" y="0"/>
          <a:ext cx="0" cy="0"/>
          <a:chOff x="0" y="0"/>
          <a:chExt cx="0" cy="0"/>
        </a:xfrm>
      </p:grpSpPr>
      <p:pic>
        <p:nvPicPr>
          <p:cNvPr id="499" name="Google Shape;499;p5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00" name="Google Shape;500;p58"/>
          <p:cNvPicPr preferRelativeResize="0"/>
          <p:nvPr/>
        </p:nvPicPr>
        <p:blipFill>
          <a:blip r:embed="rId3" cstate="print">
            <a:alphaModFix amt="30000"/>
          </a:blip>
          <a:stretch>
            <a:fillRect/>
          </a:stretch>
        </p:blipFill>
        <p:spPr>
          <a:xfrm flipH="1">
            <a:off x="-2015" y="-955475"/>
            <a:ext cx="9144003" cy="6098975"/>
          </a:xfrm>
          <a:prstGeom prst="rect">
            <a:avLst/>
          </a:prstGeom>
          <a:noFill/>
          <a:ln>
            <a:noFill/>
          </a:ln>
        </p:spPr>
      </p:pic>
      <p:sp>
        <p:nvSpPr>
          <p:cNvPr id="501" name="Google Shape;501;p58"/>
          <p:cNvSpPr txBox="1">
            <a:spLocks noGrp="1"/>
          </p:cNvSpPr>
          <p:nvPr>
            <p:ph type="ctrTitle"/>
          </p:nvPr>
        </p:nvSpPr>
        <p:spPr>
          <a:xfrm>
            <a:off x="2429950" y="418979"/>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502" name="Google Shape;502;p58"/>
          <p:cNvSpPr txBox="1">
            <a:spLocks noGrp="1"/>
          </p:cNvSpPr>
          <p:nvPr>
            <p:ph type="subTitle" idx="1"/>
          </p:nvPr>
        </p:nvSpPr>
        <p:spPr>
          <a:xfrm>
            <a:off x="2425075" y="1659495"/>
            <a:ext cx="4293900" cy="12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
        <p:nvSpPr>
          <p:cNvPr id="503" name="Google Shape;503;p58"/>
          <p:cNvSpPr txBox="1"/>
          <p:nvPr/>
        </p:nvSpPr>
        <p:spPr>
          <a:xfrm>
            <a:off x="2825850" y="3686879"/>
            <a:ext cx="34923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Quicksand"/>
                <a:ea typeface="Quicksand"/>
                <a:cs typeface="Quicksand"/>
                <a:sym typeface="Quicksand"/>
              </a:rPr>
              <a:t>CREDITS: This presentation template was created by </a:t>
            </a:r>
            <a:r>
              <a:rPr lang="en" sz="1200">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Slidesgo</a:t>
            </a:r>
            <a:r>
              <a:rPr lang="en" sz="1200">
                <a:solidFill>
                  <a:schemeClr val="dk1"/>
                </a:solidFill>
                <a:latin typeface="Quicksand"/>
                <a:ea typeface="Quicksand"/>
                <a:cs typeface="Quicksand"/>
                <a:sym typeface="Quicksand"/>
              </a:rPr>
              <a:t>, including icons by </a:t>
            </a:r>
            <a:r>
              <a:rPr lang="en" sz="1200">
                <a:solidFill>
                  <a:schemeClr val="dk1"/>
                </a:solidFill>
                <a:uFill>
                  <a:noFill/>
                </a:uFill>
                <a:latin typeface="Quicksand"/>
                <a:ea typeface="Quicksand"/>
                <a:cs typeface="Quicksand"/>
                <a:sym typeface="Quicksand"/>
                <a:hlinkClick r:id="rId5">
                  <a:extLst>
                    <a:ext uri="{A12FA001-AC4F-418D-AE19-62706E023703}">
                      <ahyp:hlinkClr xmlns:ahyp="http://schemas.microsoft.com/office/drawing/2018/hyperlinkcolor" val="tx"/>
                    </a:ext>
                  </a:extLst>
                </a:hlinkClick>
              </a:rPr>
              <a:t>Flaticon</a:t>
            </a:r>
            <a:r>
              <a:rPr lang="en" sz="1200">
                <a:solidFill>
                  <a:schemeClr val="dk1"/>
                </a:solidFill>
                <a:latin typeface="Quicksand"/>
                <a:ea typeface="Quicksand"/>
                <a:cs typeface="Quicksand"/>
                <a:sym typeface="Quicksand"/>
              </a:rPr>
              <a:t> </a:t>
            </a:r>
            <a:r>
              <a:rPr lang="en" sz="1200">
                <a:solidFill>
                  <a:schemeClr val="dk1"/>
                </a:solidFill>
                <a:highlight>
                  <a:srgbClr val="DFDEFC"/>
                </a:highlight>
                <a:latin typeface="Quicksand"/>
                <a:ea typeface="Quicksand"/>
                <a:cs typeface="Quicksand"/>
                <a:sym typeface="Quicksand"/>
              </a:rPr>
              <a:t>and</a:t>
            </a:r>
            <a:r>
              <a:rPr lang="en" sz="1200">
                <a:solidFill>
                  <a:schemeClr val="dk1"/>
                </a:solidFill>
                <a:latin typeface="Quicksand"/>
                <a:ea typeface="Quicksand"/>
                <a:cs typeface="Quicksand"/>
                <a:sym typeface="Quicksand"/>
              </a:rPr>
              <a:t> infographics &amp; images by </a:t>
            </a:r>
            <a:r>
              <a:rPr lang="en" sz="1200">
                <a:solidFill>
                  <a:schemeClr val="dk1"/>
                </a:solidFill>
                <a:uFill>
                  <a:noFill/>
                </a:uFill>
                <a:latin typeface="Quicksand"/>
                <a:ea typeface="Quicksand"/>
                <a:cs typeface="Quicksand"/>
                <a:sym typeface="Quicksand"/>
                <a:hlinkClick r:id="rId6">
                  <a:extLst>
                    <a:ext uri="{A12FA001-AC4F-418D-AE19-62706E023703}">
                      <ahyp:hlinkClr xmlns:ahyp="http://schemas.microsoft.com/office/drawing/2018/hyperlinkcolo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04"/>
        <p:cNvGrpSpPr/>
        <p:nvPr/>
      </p:nvGrpSpPr>
      <p:grpSpPr>
        <a:xfrm>
          <a:off x="0" y="0"/>
          <a:ext cx="0" cy="0"/>
          <a:chOff x="0" y="0"/>
          <a:chExt cx="0" cy="0"/>
        </a:xfrm>
      </p:grpSpPr>
      <p:pic>
        <p:nvPicPr>
          <p:cNvPr id="505" name="Google Shape;505;p5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06"/>
        <p:cNvGrpSpPr/>
        <p:nvPr/>
      </p:nvGrpSpPr>
      <p:grpSpPr>
        <a:xfrm>
          <a:off x="0" y="0"/>
          <a:ext cx="0" cy="0"/>
          <a:chOff x="0" y="0"/>
          <a:chExt cx="0" cy="0"/>
        </a:xfrm>
      </p:grpSpPr>
      <p:pic>
        <p:nvPicPr>
          <p:cNvPr id="507" name="Google Shape;507;p6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08;p60"/>
          <p:cNvGrpSpPr/>
          <p:nvPr/>
        </p:nvGrpSpPr>
        <p:grpSpPr>
          <a:xfrm rot="10800000" flipH="1">
            <a:off x="-1846500" y="-1386399"/>
            <a:ext cx="11304528" cy="8107960"/>
            <a:chOff x="-1846500" y="-1386399"/>
            <a:chExt cx="11304528" cy="8107960"/>
          </a:xfrm>
        </p:grpSpPr>
        <p:pic>
          <p:nvPicPr>
            <p:cNvPr id="509" name="Google Shape;509;p6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cstate="print">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cstate="print">
            <a:alphaModFix amt="40000"/>
          </a:blip>
          <a:stretch>
            <a:fillRect/>
          </a:stretch>
        </p:blipFill>
        <p:spPr>
          <a:xfrm rot="10800000" flipH="1">
            <a:off x="0" y="2745889"/>
            <a:ext cx="9144003" cy="2397622"/>
          </a:xfrm>
          <a:prstGeom prst="rect">
            <a:avLst/>
          </a:prstGeom>
          <a:noFill/>
          <a:ln>
            <a:noFill/>
          </a:ln>
        </p:spPr>
      </p:pic>
      <p:sp>
        <p:nvSpPr>
          <p:cNvPr id="45" name="Google Shape;45;p7"/>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 name="Google Shape;46;p7"/>
          <p:cNvSpPr txBox="1">
            <a:spLocks noGrp="1"/>
          </p:cNvSpPr>
          <p:nvPr>
            <p:ph type="body" idx="1"/>
          </p:nvPr>
        </p:nvSpPr>
        <p:spPr>
          <a:xfrm>
            <a:off x="720000" y="1554150"/>
            <a:ext cx="4401600" cy="305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191919"/>
              </a:buClr>
              <a:buSzPts val="1200"/>
              <a:buFont typeface="Anaheim"/>
              <a:buChar char="●"/>
              <a:defRPr sz="1400">
                <a:solidFill>
                  <a:srgbClr val="434343"/>
                </a:solidFill>
              </a:defRPr>
            </a:lvl1pPr>
            <a:lvl2pPr marL="914400" lvl="1" indent="-317500" rtl="0">
              <a:lnSpc>
                <a:spcPct val="115000"/>
              </a:lnSpc>
              <a:spcBef>
                <a:spcPts val="0"/>
              </a:spcBef>
              <a:spcAft>
                <a:spcPts val="0"/>
              </a:spcAft>
              <a:buClr>
                <a:srgbClr val="191919"/>
              </a:buClr>
              <a:buSzPts val="1400"/>
              <a:buFont typeface="Anaheim"/>
              <a:buChar char="○"/>
              <a:defRPr>
                <a:solidFill>
                  <a:srgbClr val="434343"/>
                </a:solidFill>
              </a:defRPr>
            </a:lvl2pPr>
            <a:lvl3pPr marL="1371600" lvl="2" indent="-317500" rtl="0">
              <a:lnSpc>
                <a:spcPct val="115000"/>
              </a:lnSpc>
              <a:spcBef>
                <a:spcPts val="0"/>
              </a:spcBef>
              <a:spcAft>
                <a:spcPts val="0"/>
              </a:spcAft>
              <a:buClr>
                <a:srgbClr val="191919"/>
              </a:buClr>
              <a:buSzPts val="1400"/>
              <a:buFont typeface="Anaheim"/>
              <a:buChar char="■"/>
              <a:defRPr>
                <a:solidFill>
                  <a:srgbClr val="434343"/>
                </a:solidFill>
              </a:defRPr>
            </a:lvl3pPr>
            <a:lvl4pPr marL="1828800" lvl="3" indent="-317500" rtl="0">
              <a:lnSpc>
                <a:spcPct val="115000"/>
              </a:lnSpc>
              <a:spcBef>
                <a:spcPts val="0"/>
              </a:spcBef>
              <a:spcAft>
                <a:spcPts val="0"/>
              </a:spcAft>
              <a:buClr>
                <a:srgbClr val="191919"/>
              </a:buClr>
              <a:buSzPts val="1400"/>
              <a:buFont typeface="Anaheim"/>
              <a:buChar char="●"/>
              <a:defRPr>
                <a:solidFill>
                  <a:srgbClr val="434343"/>
                </a:solidFill>
              </a:defRPr>
            </a:lvl4pPr>
            <a:lvl5pPr marL="2286000" lvl="4" indent="-317500" rtl="0">
              <a:lnSpc>
                <a:spcPct val="115000"/>
              </a:lnSpc>
              <a:spcBef>
                <a:spcPts val="0"/>
              </a:spcBef>
              <a:spcAft>
                <a:spcPts val="0"/>
              </a:spcAft>
              <a:buClr>
                <a:srgbClr val="191919"/>
              </a:buClr>
              <a:buSzPts val="1400"/>
              <a:buFont typeface="Anaheim"/>
              <a:buChar char="○"/>
              <a:defRPr>
                <a:solidFill>
                  <a:srgbClr val="434343"/>
                </a:solidFill>
              </a:defRPr>
            </a:lvl5pPr>
            <a:lvl6pPr marL="2743200" lvl="5" indent="-317500" rtl="0">
              <a:lnSpc>
                <a:spcPct val="115000"/>
              </a:lnSpc>
              <a:spcBef>
                <a:spcPts val="0"/>
              </a:spcBef>
              <a:spcAft>
                <a:spcPts val="0"/>
              </a:spcAft>
              <a:buClr>
                <a:srgbClr val="191919"/>
              </a:buClr>
              <a:buSzPts val="1400"/>
              <a:buFont typeface="Anaheim"/>
              <a:buChar char="■"/>
              <a:defRPr>
                <a:solidFill>
                  <a:srgbClr val="434343"/>
                </a:solidFill>
              </a:defRPr>
            </a:lvl6pPr>
            <a:lvl7pPr marL="3200400" lvl="6" indent="-317500" rtl="0">
              <a:lnSpc>
                <a:spcPct val="115000"/>
              </a:lnSpc>
              <a:spcBef>
                <a:spcPts val="0"/>
              </a:spcBef>
              <a:spcAft>
                <a:spcPts val="0"/>
              </a:spcAft>
              <a:buClr>
                <a:srgbClr val="191919"/>
              </a:buClr>
              <a:buSzPts val="1400"/>
              <a:buFont typeface="Anaheim"/>
              <a:buChar char="●"/>
              <a:defRPr>
                <a:solidFill>
                  <a:srgbClr val="434343"/>
                </a:solidFill>
              </a:defRPr>
            </a:lvl7pPr>
            <a:lvl8pPr marL="3657600" lvl="7" indent="-317500" rtl="0">
              <a:lnSpc>
                <a:spcPct val="115000"/>
              </a:lnSpc>
              <a:spcBef>
                <a:spcPts val="0"/>
              </a:spcBef>
              <a:spcAft>
                <a:spcPts val="0"/>
              </a:spcAft>
              <a:buClr>
                <a:srgbClr val="191919"/>
              </a:buClr>
              <a:buSzPts val="1400"/>
              <a:buFont typeface="Anaheim"/>
              <a:buChar char="○"/>
              <a:defRPr>
                <a:solidFill>
                  <a:srgbClr val="434343"/>
                </a:solidFill>
              </a:defRPr>
            </a:lvl8pPr>
            <a:lvl9pPr marL="4114800" lvl="8" indent="-317500" rtl="0">
              <a:lnSpc>
                <a:spcPct val="115000"/>
              </a:lnSpc>
              <a:spcBef>
                <a:spcPts val="0"/>
              </a:spcBef>
              <a:spcAft>
                <a:spcPts val="0"/>
              </a:spcAft>
              <a:buClr>
                <a:srgbClr val="191919"/>
              </a:buClr>
              <a:buSzPts val="1400"/>
              <a:buFont typeface="Anaheim"/>
              <a:buChar char="■"/>
              <a:defRPr>
                <a:solidFill>
                  <a:srgbClr val="434343"/>
                </a:solidFill>
              </a:defRPr>
            </a:lvl9pPr>
          </a:lstStyle>
          <a:p>
            <a:pPr lvl="0"/>
            <a:r>
              <a:rPr lang="en-US"/>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511"/>
        <p:cNvGrpSpPr/>
        <p:nvPr/>
      </p:nvGrpSpPr>
      <p:grpSpPr>
        <a:xfrm>
          <a:off x="0" y="0"/>
          <a:ext cx="0" cy="0"/>
          <a:chOff x="0" y="0"/>
          <a:chExt cx="0" cy="0"/>
        </a:xfrm>
      </p:grpSpPr>
      <p:pic>
        <p:nvPicPr>
          <p:cNvPr id="512" name="Google Shape;512;p6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lt2"/>
        </a:solidFill>
        <a:effectLst/>
      </p:bgPr>
    </p:bg>
    <p:spTree>
      <p:nvGrpSpPr>
        <p:cNvPr id="1" name="Shape 514"/>
        <p:cNvGrpSpPr/>
        <p:nvPr/>
      </p:nvGrpSpPr>
      <p:grpSpPr>
        <a:xfrm>
          <a:off x="0" y="0"/>
          <a:ext cx="0" cy="0"/>
          <a:chOff x="0" y="0"/>
          <a:chExt cx="0" cy="0"/>
        </a:xfrm>
      </p:grpSpPr>
      <p:pic>
        <p:nvPicPr>
          <p:cNvPr id="515" name="Google Shape;515;p6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cstate="print">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cstate="print">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2"/>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23"/>
        <p:cNvGrpSpPr/>
        <p:nvPr/>
      </p:nvGrpSpPr>
      <p:grpSpPr>
        <a:xfrm>
          <a:off x="0" y="0"/>
          <a:ext cx="0" cy="0"/>
          <a:chOff x="0" y="0"/>
          <a:chExt cx="0" cy="0"/>
        </a:xfrm>
      </p:grpSpPr>
      <p:sp>
        <p:nvSpPr>
          <p:cNvPr id="524" name="Google Shape;524;p6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8"/>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F3F1FC"/>
            </a:gs>
            <a:gs pos="74000">
              <a:srgbClr val="BFCBD9"/>
            </a:gs>
            <a:gs pos="83000">
              <a:srgbClr val="BFCBD9"/>
            </a:gs>
            <a:gs pos="100000">
              <a:srgbClr val="BFCBD9"/>
            </a:gs>
          </a:gsLst>
          <a:lin ang="2700000" scaled="1"/>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3A74B8-EF64-4578-9A72-98E8B3A3A10E}"/>
              </a:ext>
            </a:extLst>
          </p:cNvPr>
          <p:cNvSpPr/>
          <p:nvPr/>
        </p:nvSpPr>
        <p:spPr>
          <a:xfrm>
            <a:off x="0" y="0"/>
            <a:ext cx="9144000" cy="5143500"/>
          </a:xfrm>
          <a:prstGeom prst="rect">
            <a:avLst/>
          </a:prstGeom>
          <a:gradFill>
            <a:gsLst>
              <a:gs pos="0">
                <a:srgbClr val="F3F1FC"/>
              </a:gs>
              <a:gs pos="74000">
                <a:srgbClr val="BFCBD9"/>
              </a:gs>
              <a:gs pos="83000">
                <a:srgbClr val="BFCBD9"/>
              </a:gs>
              <a:gs pos="100000">
                <a:srgbClr val="BFCB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Rectangle 13">
            <a:extLst>
              <a:ext uri="{FF2B5EF4-FFF2-40B4-BE49-F238E27FC236}">
                <a16:creationId xmlns:a16="http://schemas.microsoft.com/office/drawing/2014/main" id="{2003261B-DE37-4912-AF5A-8E51A0F03535}"/>
              </a:ext>
            </a:extLst>
          </p:cNvPr>
          <p:cNvSpPr/>
          <p:nvPr/>
        </p:nvSpPr>
        <p:spPr>
          <a:xfrm>
            <a:off x="1304925" y="1085851"/>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Rectangle: Rounded Corners 12">
            <a:extLst>
              <a:ext uri="{FF2B5EF4-FFF2-40B4-BE49-F238E27FC236}">
                <a16:creationId xmlns:a16="http://schemas.microsoft.com/office/drawing/2014/main" id="{63EA7C3A-9E97-4FD9-9258-90A2A701B48E}"/>
              </a:ext>
            </a:extLst>
          </p:cNvPr>
          <p:cNvSpPr/>
          <p:nvPr/>
        </p:nvSpPr>
        <p:spPr>
          <a:xfrm>
            <a:off x="549276" y="549276"/>
            <a:ext cx="8045448" cy="4040188"/>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reeform: Shape 11">
            <a:extLst>
              <a:ext uri="{FF2B5EF4-FFF2-40B4-BE49-F238E27FC236}">
                <a16:creationId xmlns:a16="http://schemas.microsoft.com/office/drawing/2014/main" id="{FBDF1A8A-E8B1-4F56-8E05-BF95BE98DE5B}"/>
              </a:ext>
            </a:extLst>
          </p:cNvPr>
          <p:cNvSpPr/>
          <p:nvPr/>
        </p:nvSpPr>
        <p:spPr>
          <a:xfrm>
            <a:off x="549276" y="549274"/>
            <a:ext cx="8045448" cy="2022476"/>
          </a:xfrm>
          <a:custGeom>
            <a:avLst/>
            <a:gdLst>
              <a:gd name="connsiteX0" fmla="*/ 95348 w 10727264"/>
              <a:gd name="connsiteY0" fmla="*/ 0 h 2696634"/>
              <a:gd name="connsiteX1" fmla="*/ 10631916 w 10727264"/>
              <a:gd name="connsiteY1" fmla="*/ 0 h 2696634"/>
              <a:gd name="connsiteX2" fmla="*/ 10727264 w 10727264"/>
              <a:gd name="connsiteY2" fmla="*/ 95348 h 2696634"/>
              <a:gd name="connsiteX3" fmla="*/ 10727264 w 10727264"/>
              <a:gd name="connsiteY3" fmla="*/ 2696634 h 2696634"/>
              <a:gd name="connsiteX4" fmla="*/ 0 w 10727264"/>
              <a:gd name="connsiteY4" fmla="*/ 2696634 h 2696634"/>
              <a:gd name="connsiteX5" fmla="*/ 0 w 10727264"/>
              <a:gd name="connsiteY5" fmla="*/ 95348 h 2696634"/>
              <a:gd name="connsiteX6" fmla="*/ 95348 w 10727264"/>
              <a:gd name="connsiteY6" fmla="*/ 0 h 269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7264" h="2696634">
                <a:moveTo>
                  <a:pt x="95348" y="0"/>
                </a:moveTo>
                <a:lnTo>
                  <a:pt x="10631916" y="0"/>
                </a:lnTo>
                <a:cubicBezTo>
                  <a:pt x="10684575" y="0"/>
                  <a:pt x="10727264" y="42689"/>
                  <a:pt x="10727264" y="95348"/>
                </a:cubicBezTo>
                <a:lnTo>
                  <a:pt x="10727264" y="2696634"/>
                </a:lnTo>
                <a:lnTo>
                  <a:pt x="0" y="2696634"/>
                </a:lnTo>
                <a:lnTo>
                  <a:pt x="0" y="95348"/>
                </a:lnTo>
                <a:cubicBezTo>
                  <a:pt x="0" y="42689"/>
                  <a:pt x="42689" y="0"/>
                  <a:pt x="9534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p:nvPr>
        </p:nvSpPr>
        <p:spPr>
          <a:xfrm>
            <a:off x="1143000" y="665162"/>
            <a:ext cx="6858000" cy="1790700"/>
          </a:xfrm>
        </p:spPr>
        <p:txBody>
          <a:bodyPr anchor="b"/>
          <a:lstStyle>
            <a:lvl1pPr algn="ctr">
              <a:defRPr sz="60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43000" y="2871544"/>
            <a:ext cx="6858000" cy="531976"/>
          </a:xfrm>
          <a:prstGeom prst="rect">
            <a:avLst/>
          </a:prstGeom>
        </p:spPr>
        <p:txBody>
          <a:bodyPr anchor="ctr">
            <a:normAutofit/>
          </a:bodyPr>
          <a:lstStyle>
            <a:lvl1pPr marL="0" indent="0" algn="ctr">
              <a:buNone/>
              <a:defRPr sz="2700" cap="all" baseline="0">
                <a:solidFill>
                  <a:srgbClr val="4C8BFD"/>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5D686E"/>
                </a:solidFill>
              </a:defRPr>
            </a:lvl1p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a:xfrm>
            <a:off x="5429250" y="4834955"/>
            <a:ext cx="3086100" cy="274637"/>
          </a:xfrm>
        </p:spPr>
        <p:txBody>
          <a:bodyPr/>
          <a:lstStyle>
            <a:lvl1pPr algn="r">
              <a:defRPr>
                <a:solidFill>
                  <a:srgbClr val="5D686E"/>
                </a:solidFill>
              </a:defRPr>
            </a:lvl1pPr>
          </a:lstStyle>
          <a:p>
            <a:endParaRPr kumimoji="0" lang="en-US"/>
          </a:p>
        </p:txBody>
      </p:sp>
    </p:spTree>
    <p:extLst>
      <p:ext uri="{BB962C8B-B14F-4D97-AF65-F5344CB8AC3E}">
        <p14:creationId xmlns:p14="http://schemas.microsoft.com/office/powerpoint/2010/main" val="872500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2617-F728-4345-9B63-C0B5F79DAA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F96419-4C10-4573-9A34-A9E44962CF90}"/>
              </a:ext>
            </a:extLst>
          </p:cNvPr>
          <p:cNvSpPr>
            <a:spLocks noGrp="1"/>
          </p:cNvSpPr>
          <p:nvPr>
            <p:ph type="dt" sz="half" idx="10"/>
          </p:nvPr>
        </p:nvSpPr>
        <p:spPr/>
        <p:txBody>
          <a:bodyPr/>
          <a:lstStyle/>
          <a:p>
            <a:fld id="{9D21D778-B565-4D7E-94D7-64010A445B68}" type="datetimeFigureOut">
              <a:rPr lang="en-US" smtClean="0"/>
              <a:pPr/>
              <a:t>6/12/2025</a:t>
            </a:fld>
            <a:endParaRPr lang="en-US"/>
          </a:p>
        </p:txBody>
      </p:sp>
      <p:sp>
        <p:nvSpPr>
          <p:cNvPr id="4" name="Footer Placeholder 3">
            <a:extLst>
              <a:ext uri="{FF2B5EF4-FFF2-40B4-BE49-F238E27FC236}">
                <a16:creationId xmlns:a16="http://schemas.microsoft.com/office/drawing/2014/main" id="{521271FF-57D3-46C2-B896-B112906AEFCF}"/>
              </a:ext>
            </a:extLst>
          </p:cNvPr>
          <p:cNvSpPr>
            <a:spLocks noGrp="1"/>
          </p:cNvSpPr>
          <p:nvPr>
            <p:ph type="ftr" sz="quarter" idx="11"/>
          </p:nvPr>
        </p:nvSpPr>
        <p:spPr/>
        <p:txBody>
          <a:bodyPr/>
          <a:lstStyle>
            <a:lvl1pPr algn="ctr">
              <a:defRPr/>
            </a:lvl1pPr>
          </a:lstStyle>
          <a:p>
            <a:endParaRPr kumimoji="0" lang="en-US"/>
          </a:p>
        </p:txBody>
      </p:sp>
      <p:sp>
        <p:nvSpPr>
          <p:cNvPr id="5" name="Slide Number Placeholder 4">
            <a:extLst>
              <a:ext uri="{FF2B5EF4-FFF2-40B4-BE49-F238E27FC236}">
                <a16:creationId xmlns:a16="http://schemas.microsoft.com/office/drawing/2014/main" id="{CD73037F-AC0A-45F2-9BE0-E2564EE61564}"/>
              </a:ext>
            </a:extLst>
          </p:cNvPr>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
        <p:nvSpPr>
          <p:cNvPr id="8" name="Text Placeholder 7">
            <a:extLst>
              <a:ext uri="{FF2B5EF4-FFF2-40B4-BE49-F238E27FC236}">
                <a16:creationId xmlns:a16="http://schemas.microsoft.com/office/drawing/2014/main" id="{767351E8-B1DF-47F2-BEAE-438019E48A72}"/>
              </a:ext>
            </a:extLst>
          </p:cNvPr>
          <p:cNvSpPr>
            <a:spLocks noGrp="1"/>
          </p:cNvSpPr>
          <p:nvPr>
            <p:ph type="body" sz="quarter" idx="13"/>
          </p:nvPr>
        </p:nvSpPr>
        <p:spPr>
          <a:xfrm>
            <a:off x="628650" y="1533526"/>
            <a:ext cx="7886700" cy="3246119"/>
          </a:xfrm>
          <a:prstGeom prst="rect">
            <a:avLst/>
          </a:prstGeom>
        </p:spPr>
        <p:txBody>
          <a:bodyPr/>
          <a:lstStyle>
            <a:lvl1pPr>
              <a:spcAft>
                <a:spcPts val="900"/>
              </a:spcAft>
              <a:defRPr/>
            </a:lvl1pPr>
            <a:lvl2pPr>
              <a:spcAft>
                <a:spcPts val="900"/>
              </a:spcAft>
              <a:defRPr/>
            </a:lvl2pPr>
            <a:lvl3pPr>
              <a:spcAft>
                <a:spcPts val="900"/>
              </a:spcAft>
              <a:defRPr/>
            </a:lvl3pPr>
            <a:lvl4pPr>
              <a:spcAft>
                <a:spcPts val="900"/>
              </a:spcAft>
              <a:defRPr/>
            </a:lvl4pPr>
            <a:lvl5pPr>
              <a:spcAft>
                <a:spcPts val="9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1709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2"/>
            <a:ext cx="7886700" cy="2139950"/>
          </a:xfrm>
        </p:spPr>
        <p:txBody>
          <a:bodyPr anchor="b"/>
          <a:lstStyle>
            <a:lvl1pPr>
              <a:defRPr sz="6000">
                <a:solidFill>
                  <a:srgbClr val="5D686E"/>
                </a:solidFill>
              </a:defRPr>
            </a:lvl1pPr>
          </a:lstStyle>
          <a:p>
            <a:r>
              <a:rPr lang="en-US"/>
              <a:t>Click to edit Master title style</a:t>
            </a:r>
          </a:p>
        </p:txBody>
      </p:sp>
      <p:sp>
        <p:nvSpPr>
          <p:cNvPr id="3" name="Text Placeholder 2"/>
          <p:cNvSpPr>
            <a:spLocks noGrp="1"/>
          </p:cNvSpPr>
          <p:nvPr>
            <p:ph type="body" idx="1"/>
          </p:nvPr>
        </p:nvSpPr>
        <p:spPr>
          <a:xfrm>
            <a:off x="623888" y="3441702"/>
            <a:ext cx="7886700" cy="1125538"/>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lvl1pPr algn="ctr">
              <a:defRPr/>
            </a:lvl1p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42808200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a:p>
        </p:txBody>
      </p:sp>
    </p:spTree>
    <p:extLst>
      <p:ext uri="{BB962C8B-B14F-4D97-AF65-F5344CB8AC3E}">
        <p14:creationId xmlns:p14="http://schemas.microsoft.com/office/powerpoint/2010/main" val="18243147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40"/>
            <a:ext cx="7886700" cy="993775"/>
          </a:xfrm>
        </p:spPr>
        <p:txBody>
          <a:bodyPr/>
          <a:lstStyle/>
          <a:p>
            <a:r>
              <a:rPr lang="en-US"/>
              <a:t>Click to edit Master title style</a:t>
            </a:r>
          </a:p>
        </p:txBody>
      </p:sp>
      <p:sp>
        <p:nvSpPr>
          <p:cNvPr id="3" name="Text Placeholder 2"/>
          <p:cNvSpPr>
            <a:spLocks noGrp="1"/>
          </p:cNvSpPr>
          <p:nvPr>
            <p:ph type="body" idx="1"/>
          </p:nvPr>
        </p:nvSpPr>
        <p:spPr>
          <a:xfrm>
            <a:off x="630239" y="1260475"/>
            <a:ext cx="3868737"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9"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21D778-B565-4D7E-94D7-64010A445B68}"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lvl1pPr algn="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Tree>
    <p:extLst>
      <p:ext uri="{BB962C8B-B14F-4D97-AF65-F5344CB8AC3E}">
        <p14:creationId xmlns:p14="http://schemas.microsoft.com/office/powerpoint/2010/main" val="2679150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pic>
        <p:nvPicPr>
          <p:cNvPr id="48" name="Google Shape;48;p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cstate="print">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6" cstate="print">
              <a:alphaModFix amt="60000"/>
            </a:blip>
            <a:stretch>
              <a:fillRect/>
            </a:stretch>
          </p:blipFill>
          <p:spPr>
            <a:xfrm flipH="1">
              <a:off x="252562" y="222183"/>
              <a:ext cx="315473" cy="320824"/>
            </a:xfrm>
            <a:prstGeom prst="rect">
              <a:avLst/>
            </a:prstGeom>
            <a:noFill/>
            <a:ln>
              <a:noFill/>
            </a:ln>
          </p:spPr>
        </p:pic>
      </p:grpSp>
      <p:sp>
        <p:nvSpPr>
          <p:cNvPr id="54" name="Google Shape;5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rPr lang="en-US"/>
              <a:t>Click to edit Master title style</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9385813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rgbClr val="FFFFFF"/>
              </a:solidFill>
            </a:endParaRPr>
          </a:p>
        </p:txBody>
      </p:sp>
    </p:spTree>
    <p:extLst>
      <p:ext uri="{BB962C8B-B14F-4D97-AF65-F5344CB8AC3E}">
        <p14:creationId xmlns:p14="http://schemas.microsoft.com/office/powerpoint/2010/main" val="643911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545134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5"/>
            <a:ext cx="4629150" cy="3654425"/>
          </a:xfrm>
          <a:prstGeom prst="rect">
            <a:avLst/>
          </a:prstGeo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7416588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28650" y="1432561"/>
            <a:ext cx="7886700" cy="329228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a:p>
        </p:txBody>
      </p:sp>
    </p:spTree>
    <p:extLst>
      <p:ext uri="{BB962C8B-B14F-4D97-AF65-F5344CB8AC3E}">
        <p14:creationId xmlns:p14="http://schemas.microsoft.com/office/powerpoint/2010/main" val="14085483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640"/>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274640"/>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5310098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2364718"/>
            <a:ext cx="9144000" cy="414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5" y="2303794"/>
            <a:ext cx="5046133" cy="535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747216" y="4591049"/>
            <a:ext cx="3649589" cy="369332"/>
          </a:xfrm>
          <a:prstGeom prst="rect">
            <a:avLst/>
          </a:prstGeom>
          <a:noFill/>
        </p:spPr>
        <p:txBody>
          <a:bodyPr wrap="none" rtlCol="0" anchor="ctr">
            <a:spAutoFit/>
          </a:bodyPr>
          <a:lstStyle/>
          <a:p>
            <a:pPr algn="ctr"/>
            <a:r>
              <a:rPr lang="en-US" dirty="0">
                <a:solidFill>
                  <a:srgbClr val="A5CD00"/>
                </a:solidFill>
              </a:rPr>
              <a:t>T</a:t>
            </a:r>
            <a:r>
              <a:rPr lang="en-US" baseline="0" dirty="0">
                <a:solidFill>
                  <a:srgbClr val="A5CD00"/>
                </a:solidFill>
              </a:rPr>
              <a:t>he </a:t>
            </a:r>
            <a:r>
              <a:rPr lang="en-US" baseline="0">
                <a:solidFill>
                  <a:srgbClr val="A5CD00"/>
                </a:solidFill>
              </a:rPr>
              <a:t>free PowerPoint template </a:t>
            </a:r>
            <a:r>
              <a:rPr lang="en-US" baseline="0" dirty="0">
                <a:solidFill>
                  <a:srgbClr val="A5CD00"/>
                </a:solidFill>
              </a:rPr>
              <a:t>library</a:t>
            </a:r>
            <a:endParaRPr lang="en-US" dirty="0">
              <a:solidFill>
                <a:srgbClr val="A5CD00"/>
              </a:solidFill>
            </a:endParaRPr>
          </a:p>
        </p:txBody>
      </p:sp>
      <p:sp>
        <p:nvSpPr>
          <p:cNvPr id="8" name="TextBox 7"/>
          <p:cNvSpPr txBox="1"/>
          <p:nvPr userDrawn="1"/>
        </p:nvSpPr>
        <p:spPr>
          <a:xfrm>
            <a:off x="3459936" y="1974850"/>
            <a:ext cx="2224134"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9" name="Freeform 290"/>
          <p:cNvSpPr/>
          <p:nvPr userDrawn="1"/>
        </p:nvSpPr>
        <p:spPr>
          <a:xfrm>
            <a:off x="4977441" y="2029355"/>
            <a:ext cx="261456" cy="167993"/>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0419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sp>
        <p:nvSpPr>
          <p:cNvPr id="58" name="Google Shape;58;p9"/>
          <p:cNvSpPr txBox="1">
            <a:spLocks noGrp="1"/>
          </p:cNvSpPr>
          <p:nvPr>
            <p:ph type="title"/>
          </p:nvPr>
        </p:nvSpPr>
        <p:spPr>
          <a:xfrm flipH="1">
            <a:off x="5176550" y="1294100"/>
            <a:ext cx="3252300" cy="12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59" name="Google Shape;59;p9"/>
          <p:cNvSpPr txBox="1">
            <a:spLocks noGrp="1"/>
          </p:cNvSpPr>
          <p:nvPr>
            <p:ph type="subTitle" idx="1"/>
          </p:nvPr>
        </p:nvSpPr>
        <p:spPr>
          <a:xfrm flipH="1">
            <a:off x="5176550" y="2664600"/>
            <a:ext cx="3252300" cy="11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1D778-B565-4D7E-94D7-64010A445B68}"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lgn="ctr" eaLnBrk="1" latinLnBrk="0" hangingPunct="1"/>
            <a:fld id="{2C6B1FF6-39B9-40F5-8B67-33C6354A3D4F}" type="slidenum">
              <a:rPr kumimoji="0" lang="en-US" smtClean="0"/>
              <a:pPr algn="ctr" eaLnBrk="1" latinLnBrk="0" hangingPunct="1"/>
              <a:t>‹#›</a:t>
            </a:fld>
            <a:endParaRPr kumimoji="0" lang="en-US" dirty="0"/>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C6B1FF6-39B9-40F5-8B67-33C6354A3D4F}" type="slidenum">
              <a:rPr kumimoji="0" lang="en-US" smtClean="0"/>
              <a:pPr/>
              <a:t>‹#›</a:t>
            </a:fld>
            <a:endParaRPr kumimoji="0" lang="en-US" dirty="0">
              <a:solidFill>
                <a:srgbClr val="FFFFFF"/>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chemeClr val="accent1">
              <a:alpha val="30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txBox="1">
            <a:spLocks noGrp="1"/>
          </p:cNvSpPr>
          <p:nvPr>
            <p:ph type="title"/>
          </p:nvPr>
        </p:nvSpPr>
        <p:spPr>
          <a:xfrm>
            <a:off x="720000" y="3883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37.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hyperlink" Target="http://www.presentationgo.com/"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6.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 id="2147483733" r:id="rId59"/>
    <p:sldLayoutId id="2147483734" r:id="rId60"/>
    <p:sldLayoutId id="2147483735" r:id="rId6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19"/>
        <p:cNvGrpSpPr/>
        <p:nvPr/>
      </p:nvGrpSpPr>
      <p:grpSpPr>
        <a:xfrm>
          <a:off x="0" y="0"/>
          <a:ext cx="0" cy="0"/>
          <a:chOff x="0" y="0"/>
          <a:chExt cx="0" cy="0"/>
        </a:xfrm>
      </p:grpSpPr>
      <p:sp>
        <p:nvSpPr>
          <p:cNvPr id="520" name="Google Shape;520;p6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21" name="Google Shape;521;p6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37" r:id="rId1"/>
    <p:sldLayoutId id="214748373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25"/>
        <p:cNvGrpSpPr/>
        <p:nvPr/>
      </p:nvGrpSpPr>
      <p:grpSpPr>
        <a:xfrm>
          <a:off x="0" y="0"/>
          <a:ext cx="0" cy="0"/>
          <a:chOff x="0" y="0"/>
          <a:chExt cx="0" cy="0"/>
        </a:xfrm>
      </p:grpSpPr>
      <p:sp>
        <p:nvSpPr>
          <p:cNvPr id="526" name="Google Shape;526;p6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7" name="Google Shape;527;p6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40"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3F1FC"/>
            </a:gs>
            <a:gs pos="74000">
              <a:srgbClr val="BFCBD9"/>
            </a:gs>
            <a:gs pos="83000">
              <a:srgbClr val="BFCBD9"/>
            </a:gs>
            <a:gs pos="100000">
              <a:srgbClr val="BFCBD9"/>
            </a:gs>
          </a:gsLst>
          <a:lin ang="2700000" scaled="1"/>
          <a:tileRect/>
        </a:gra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BCEAB2-FBDF-46DE-8DD3-07B5136284FA}"/>
              </a:ext>
            </a:extLst>
          </p:cNvPr>
          <p:cNvSpPr/>
          <p:nvPr/>
        </p:nvSpPr>
        <p:spPr>
          <a:xfrm>
            <a:off x="1371600" y="1171576"/>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Rectangle: Rounded Corners 22">
            <a:extLst>
              <a:ext uri="{FF2B5EF4-FFF2-40B4-BE49-F238E27FC236}">
                <a16:creationId xmlns:a16="http://schemas.microsoft.com/office/drawing/2014/main" id="{27E6ECE6-8137-4F41-A6F0-DC9623651236}"/>
              </a:ext>
            </a:extLst>
          </p:cNvPr>
          <p:cNvSpPr/>
          <p:nvPr/>
        </p:nvSpPr>
        <p:spPr>
          <a:xfrm>
            <a:off x="356109" y="356108"/>
            <a:ext cx="8431785" cy="4431285"/>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Freeform: Shape 29">
            <a:extLst>
              <a:ext uri="{FF2B5EF4-FFF2-40B4-BE49-F238E27FC236}">
                <a16:creationId xmlns:a16="http://schemas.microsoft.com/office/drawing/2014/main" id="{912DC555-B169-430C-85D9-8F1BCAF97743}"/>
              </a:ext>
            </a:extLst>
          </p:cNvPr>
          <p:cNvSpPr/>
          <p:nvPr/>
        </p:nvSpPr>
        <p:spPr>
          <a:xfrm>
            <a:off x="356109" y="354286"/>
            <a:ext cx="8431785" cy="1023223"/>
          </a:xfrm>
          <a:custGeom>
            <a:avLst/>
            <a:gdLst>
              <a:gd name="connsiteX0" fmla="*/ 104578 w 11242380"/>
              <a:gd name="connsiteY0" fmla="*/ 0 h 1364297"/>
              <a:gd name="connsiteX1" fmla="*/ 11137802 w 11242380"/>
              <a:gd name="connsiteY1" fmla="*/ 0 h 1364297"/>
              <a:gd name="connsiteX2" fmla="*/ 11242380 w 11242380"/>
              <a:gd name="connsiteY2" fmla="*/ 104578 h 1364297"/>
              <a:gd name="connsiteX3" fmla="*/ 11242380 w 11242380"/>
              <a:gd name="connsiteY3" fmla="*/ 1364297 h 1364297"/>
              <a:gd name="connsiteX4" fmla="*/ 0 w 11242380"/>
              <a:gd name="connsiteY4" fmla="*/ 1364297 h 1364297"/>
              <a:gd name="connsiteX5" fmla="*/ 0 w 11242380"/>
              <a:gd name="connsiteY5" fmla="*/ 104578 h 1364297"/>
              <a:gd name="connsiteX6" fmla="*/ 104578 w 11242380"/>
              <a:gd name="connsiteY6" fmla="*/ 0 h 136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380" h="1364297">
                <a:moveTo>
                  <a:pt x="104578" y="0"/>
                </a:moveTo>
                <a:lnTo>
                  <a:pt x="11137802" y="0"/>
                </a:lnTo>
                <a:cubicBezTo>
                  <a:pt x="11195559" y="0"/>
                  <a:pt x="11242380" y="46821"/>
                  <a:pt x="11242380" y="104578"/>
                </a:cubicBezTo>
                <a:lnTo>
                  <a:pt x="11242380" y="1364297"/>
                </a:lnTo>
                <a:lnTo>
                  <a:pt x="0" y="1364297"/>
                </a:lnTo>
                <a:lnTo>
                  <a:pt x="0" y="104578"/>
                </a:lnTo>
                <a:cubicBezTo>
                  <a:pt x="0" y="46821"/>
                  <a:pt x="46821" y="0"/>
                  <a:pt x="10457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350"/>
          </a:p>
        </p:txBody>
      </p:sp>
      <p:sp>
        <p:nvSpPr>
          <p:cNvPr id="3" name="Text Placeholder 2"/>
          <p:cNvSpPr>
            <a:spLocks noGrp="1"/>
          </p:cNvSpPr>
          <p:nvPr>
            <p:ph type="body" idx="1"/>
          </p:nvPr>
        </p:nvSpPr>
        <p:spPr>
          <a:xfrm>
            <a:off x="628650" y="1533523"/>
            <a:ext cx="7886700" cy="324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r>
              <a:rPr lang="en-US"/>
              <a:t>Your Date Here</a:t>
            </a:r>
          </a:p>
        </p:txBody>
      </p:sp>
      <p:sp>
        <p:nvSpPr>
          <p:cNvPr id="5" name="Footer Placeholder 4"/>
          <p:cNvSpPr>
            <a:spLocks noGrp="1"/>
          </p:cNvSpPr>
          <p:nvPr>
            <p:ph type="ftr" sz="quarter" idx="3"/>
          </p:nvPr>
        </p:nvSpPr>
        <p:spPr>
          <a:xfrm>
            <a:off x="3028950" y="4834955"/>
            <a:ext cx="3086100" cy="274637"/>
          </a:xfrm>
          <a:prstGeom prst="rect">
            <a:avLst/>
          </a:prstGeom>
        </p:spPr>
        <p:txBody>
          <a:bodyPr vert="horz" lIns="91440" tIns="45720" rIns="91440" bIns="45720" rtlCol="0" anchor="ctr"/>
          <a:lstStyle>
            <a:lvl1pPr algn="ctr">
              <a:defRPr lang="en-US" sz="1200" smtClean="0">
                <a:solidFill>
                  <a:srgbClr val="5D686E"/>
                </a:solidFill>
              </a:defRPr>
            </a:lvl1pPr>
          </a:lstStyle>
          <a:p>
            <a:r>
              <a:rPr lang="en-US"/>
              <a:t>Your Footer Here</a:t>
            </a:r>
          </a:p>
        </p:txBody>
      </p:sp>
      <p:sp>
        <p:nvSpPr>
          <p:cNvPr id="6" name="Slide Number Placeholder 5"/>
          <p:cNvSpPr>
            <a:spLocks noGrp="1"/>
          </p:cNvSpPr>
          <p:nvPr>
            <p:ph type="sldNum" sz="quarter" idx="4"/>
          </p:nvPr>
        </p:nvSpPr>
        <p:spPr>
          <a:xfrm>
            <a:off x="64579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pPr algn="r"/>
            <a:fld id="{1C0DB9A4-7C00-41BB-B303-4E91C20728DD}" type="slidenum">
              <a:rPr lang="en-US" smtClean="0"/>
              <a:pPr algn="r"/>
              <a:t>‹#›</a:t>
            </a:fld>
            <a:endParaRPr lang="en-US"/>
          </a:p>
        </p:txBody>
      </p:sp>
      <p:sp>
        <p:nvSpPr>
          <p:cNvPr id="2" name="Title Placeholder 1"/>
          <p:cNvSpPr>
            <a:spLocks noGrp="1"/>
          </p:cNvSpPr>
          <p:nvPr>
            <p:ph type="title"/>
          </p:nvPr>
        </p:nvSpPr>
        <p:spPr>
          <a:xfrm>
            <a:off x="628650" y="363856"/>
            <a:ext cx="7886700" cy="1013652"/>
          </a:xfrm>
          <a:prstGeom prst="rect">
            <a:avLst/>
          </a:prstGeom>
        </p:spPr>
        <p:txBody>
          <a:bodyPr vert="horz" lIns="91440" tIns="45720" rIns="91440" bIns="45720" rtlCol="0" anchor="ctr">
            <a:normAutofit/>
          </a:bodyPr>
          <a:lstStyle/>
          <a:p>
            <a:r>
              <a:rPr lang="en-US"/>
              <a:t>Click to edit Master title style</a:t>
            </a:r>
          </a:p>
        </p:txBody>
      </p:sp>
      <p:sp>
        <p:nvSpPr>
          <p:cNvPr id="16" name="Rectangle 15">
            <a:extLst>
              <a:ext uri="{FF2B5EF4-FFF2-40B4-BE49-F238E27FC236}">
                <a16:creationId xmlns:a16="http://schemas.microsoft.com/office/drawing/2014/main" id="{050A3E62-9D04-42CF-968F-5F6E2C124DB8}"/>
              </a:ext>
            </a:extLst>
          </p:cNvPr>
          <p:cNvSpPr/>
          <p:nvPr/>
        </p:nvSpPr>
        <p:spPr>
          <a:xfrm>
            <a:off x="-88899" y="5219701"/>
            <a:ext cx="156485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4" tooltip="PresentationGo!"/>
              </a:rPr>
              <a:t>presentationgo.com</a:t>
            </a:r>
            <a:endParaRPr lang="en-US" sz="1100" dirty="0"/>
          </a:p>
        </p:txBody>
      </p:sp>
      <p:grpSp>
        <p:nvGrpSpPr>
          <p:cNvPr id="7" name="Group 16">
            <a:extLst>
              <a:ext uri="{FF2B5EF4-FFF2-40B4-BE49-F238E27FC236}">
                <a16:creationId xmlns:a16="http://schemas.microsoft.com/office/drawing/2014/main" id="{B356D5FC-88A6-4DDA-911C-2AF338BB6929}"/>
              </a:ext>
            </a:extLst>
          </p:cNvPr>
          <p:cNvGrpSpPr/>
          <p:nvPr/>
        </p:nvGrpSpPr>
        <p:grpSpPr>
          <a:xfrm>
            <a:off x="-1654908" y="-55353"/>
            <a:ext cx="1556359" cy="520664"/>
            <a:chOff x="-2096383" y="21447"/>
            <a:chExt cx="1556359" cy="694218"/>
          </a:xfrm>
        </p:grpSpPr>
        <p:sp>
          <p:nvSpPr>
            <p:cNvPr id="18" name="TextBox 17">
              <a:extLst>
                <a:ext uri="{FF2B5EF4-FFF2-40B4-BE49-F238E27FC236}">
                  <a16:creationId xmlns:a16="http://schemas.microsoft.com/office/drawing/2014/main" id="{52DEBD7C-F558-4D4F-8E49-929D46967D92}"/>
                </a:ext>
              </a:extLst>
            </p:cNvPr>
            <p:cNvSpPr txBox="1"/>
            <p:nvPr userDrawn="1"/>
          </p:nvSpPr>
          <p:spPr>
            <a:xfrm>
              <a:off x="-2096383" y="21447"/>
              <a:ext cx="369012"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9" name="TextBox 18">
              <a:extLst>
                <a:ext uri="{FF2B5EF4-FFF2-40B4-BE49-F238E27FC236}">
                  <a16:creationId xmlns:a16="http://schemas.microsoft.com/office/drawing/2014/main" id="{8C9E32DC-7D1B-4F0A-8A94-9976C83581EE}"/>
                </a:ext>
              </a:extLst>
            </p:cNvPr>
            <p:cNvSpPr txBox="1"/>
            <p:nvPr userDrawn="1"/>
          </p:nvSpPr>
          <p:spPr>
            <a:xfrm>
              <a:off x="-1002010" y="387370"/>
              <a:ext cx="461986"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20" name="Picture 19">
              <a:extLst>
                <a:ext uri="{FF2B5EF4-FFF2-40B4-BE49-F238E27FC236}">
                  <a16:creationId xmlns:a16="http://schemas.microsoft.com/office/drawing/2014/main" id="{CDF23B40-7BE1-43AB-84F8-8890236A61DB}"/>
                </a:ext>
              </a:extLst>
            </p:cNvPr>
            <p:cNvPicPr>
              <a:picLocks noChangeAspect="1"/>
            </p:cNvPicPr>
            <p:nvPr userDrawn="1"/>
          </p:nvPicPr>
          <p:blipFill>
            <a:blip r:embed="rId15" cstate="print"/>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37151270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txStyles>
    <p:titleStyle>
      <a:lvl1pPr algn="l" defTabSz="914378" rtl="0" eaLnBrk="1" latinLnBrk="0" hangingPunct="1">
        <a:lnSpc>
          <a:spcPct val="90000"/>
        </a:lnSpc>
        <a:spcBef>
          <a:spcPct val="0"/>
        </a:spcBef>
        <a:buNone/>
        <a:defRPr sz="4050" kern="1200" cap="all" baseline="0">
          <a:solidFill>
            <a:schemeClr val="bg1"/>
          </a:solidFill>
          <a:latin typeface="+mn-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rgbClr val="5D686E"/>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rgbClr val="5D686E"/>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rgbClr val="5D686E"/>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97E942A-26CB-4FC8-A61F-ED7BAF06B75B}" type="datetimeFigureOut">
              <a:rPr lang="en-US" smtClean="0"/>
              <a:pPr/>
              <a:t>6/12/2025</a:t>
            </a:fld>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pPr/>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r>
              <a:rPr lang="en-US"/>
              <a:t>Χειμώνας 2011</a:t>
            </a:r>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r>
              <a:rPr lang="en-IN"/>
              <a:t>CS-409: </a:t>
            </a:r>
            <a:r>
              <a:rPr lang="el-GR"/>
              <a:t>Αντικειμενοστρεφής Προγραμματισμος</a:t>
            </a: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39.png"/><Relationship Id="rId1" Type="http://schemas.openxmlformats.org/officeDocument/2006/relationships/slideLayout" Target="../slideLayouts/slideLayout84.xml"/><Relationship Id="rId6" Type="http://schemas.openxmlformats.org/officeDocument/2006/relationships/image" Target="../media/image45.jpg"/><Relationship Id="rId5" Type="http://schemas.openxmlformats.org/officeDocument/2006/relationships/image" Target="../media/image44.jpeg"/><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84.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9.png"/><Relationship Id="rId1" Type="http://schemas.openxmlformats.org/officeDocument/2006/relationships/slideLayout" Target="../slideLayouts/slideLayout8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9.png"/><Relationship Id="rId1" Type="http://schemas.openxmlformats.org/officeDocument/2006/relationships/slideLayout" Target="../slideLayouts/slideLayout8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209346" y="267494"/>
            <a:ext cx="8749718" cy="1947232"/>
          </a:xfrm>
          <a:prstGeom prst="rect">
            <a:avLst/>
          </a:prstGeom>
          <a:noFill/>
          <a:ln>
            <a:noFill/>
          </a:ln>
        </p:spPr>
        <p:txBody>
          <a:bodyPr lIns="90000" tIns="45000" rIns="90000" bIns="45000" anchor="t">
            <a:noAutofit/>
          </a:bodyPr>
          <a:lstStyle/>
          <a:p>
            <a:pPr>
              <a:lnSpc>
                <a:spcPct val="100000"/>
              </a:lnSpc>
            </a:pPr>
            <a:r>
              <a:rPr lang="en-US" sz="2800" b="1" dirty="0">
                <a:solidFill>
                  <a:schemeClr val="tx2"/>
                </a:solidFill>
                <a:latin typeface="Bebas Neue"/>
                <a:ea typeface="+mj-ea"/>
                <a:cs typeface="+mj-cs"/>
              </a:rPr>
              <a:t>Senior Design Project</a:t>
            </a:r>
          </a:p>
          <a:p>
            <a:pPr>
              <a:lnSpc>
                <a:spcPct val="100000"/>
              </a:lnSpc>
            </a:pPr>
            <a:r>
              <a:rPr lang="en-US" sz="2800" b="1" dirty="0">
                <a:solidFill>
                  <a:schemeClr val="tx2"/>
                </a:solidFill>
                <a:latin typeface="Bebas Neue"/>
                <a:ea typeface="+mj-ea"/>
                <a:cs typeface="+mj-cs"/>
              </a:rPr>
              <a:t>End Term Presentation</a:t>
            </a:r>
          </a:p>
          <a:p>
            <a:pPr algn="ctr">
              <a:lnSpc>
                <a:spcPct val="100000"/>
              </a:lnSpc>
            </a:pPr>
            <a:br>
              <a:rPr lang="en-US" sz="1100" dirty="0">
                <a:latin typeface="Bebas Neue" panose="020B0606020202050201" pitchFamily="34" charset="0"/>
              </a:rPr>
            </a:br>
            <a:r>
              <a:rPr lang="en-US" sz="2800" b="1" spc="150" dirty="0">
                <a:solidFill>
                  <a:srgbClr val="572314"/>
                </a:solidFill>
                <a:latin typeface="Bebas Neue" panose="020B0606020202050201" pitchFamily="34" charset="0"/>
                <a:cs typeface="Times New Roman" panose="02020603050405020304" pitchFamily="18" charset="0"/>
              </a:rPr>
              <a:t>Lightweight Hybrid CNN for Real-Time Image Dehazing with Perceptual Loss Optimization</a:t>
            </a:r>
            <a:endParaRPr lang="en-US" sz="2800" b="0" strike="noStrike" spc="150" dirty="0">
              <a:solidFill>
                <a:srgbClr val="000000"/>
              </a:solidFill>
              <a:latin typeface="Bebas Neue" panose="020B0606020202050201" pitchFamily="34" charset="0"/>
            </a:endParaRPr>
          </a:p>
        </p:txBody>
      </p:sp>
      <p:sp>
        <p:nvSpPr>
          <p:cNvPr id="95" name="TextShape 2"/>
          <p:cNvSpPr txBox="1"/>
          <p:nvPr/>
        </p:nvSpPr>
        <p:spPr>
          <a:xfrm>
            <a:off x="395536" y="2214726"/>
            <a:ext cx="6400440" cy="647730"/>
          </a:xfrm>
          <a:prstGeom prst="rect">
            <a:avLst/>
          </a:prstGeom>
          <a:noFill/>
          <a:ln>
            <a:noFill/>
          </a:ln>
        </p:spPr>
        <p:txBody>
          <a:bodyPr lIns="90000" tIns="0" rIns="90000" bIns="45000" anchor="ctr">
            <a:normAutofit fontScale="94000"/>
          </a:bodyPr>
          <a:lstStyle/>
          <a:p>
            <a:pPr marL="27360">
              <a:lnSpc>
                <a:spcPct val="100000"/>
              </a:lnSpc>
              <a:spcBef>
                <a:spcPts val="601"/>
              </a:spcBef>
            </a:pPr>
            <a:r>
              <a:rPr lang="en-IN" sz="1700" b="1" strike="noStrike" spc="-1" dirty="0">
                <a:solidFill>
                  <a:srgbClr val="0070C0"/>
                </a:solidFill>
                <a:latin typeface="Gill Sans MT"/>
              </a:rPr>
              <a:t>Supervised By</a:t>
            </a:r>
            <a:r>
              <a:rPr lang="en-IN" sz="1700" b="1" strike="noStrike" spc="-1" dirty="0">
                <a:solidFill>
                  <a:srgbClr val="361309"/>
                </a:solidFill>
                <a:latin typeface="Gill Sans MT"/>
              </a:rPr>
              <a:t>:</a:t>
            </a:r>
            <a:r>
              <a:rPr lang="en-IN" sz="1700" spc="-1" dirty="0">
                <a:latin typeface="Arial"/>
              </a:rPr>
              <a:t> </a:t>
            </a:r>
            <a:r>
              <a:rPr lang="en-IN" sz="1700" b="1" strike="noStrike" spc="-1" dirty="0">
                <a:solidFill>
                  <a:srgbClr val="361309"/>
                </a:solidFill>
                <a:latin typeface="Gill Sans MT"/>
              </a:rPr>
              <a:t>Dr. </a:t>
            </a:r>
            <a:r>
              <a:rPr lang="en-IN" sz="1700" b="1" strike="noStrike" spc="-1" dirty="0">
                <a:solidFill>
                  <a:srgbClr val="572314"/>
                </a:solidFill>
                <a:latin typeface="Gill Sans MT"/>
              </a:rPr>
              <a:t>Subhashree Subudhi </a:t>
            </a:r>
            <a:endParaRPr lang="en-IN" sz="1700" b="0" strike="noStrike" spc="-1" dirty="0">
              <a:latin typeface="Arial"/>
            </a:endParaRPr>
          </a:p>
        </p:txBody>
      </p:sp>
      <p:sp>
        <p:nvSpPr>
          <p:cNvPr id="96" name="CustomShape 3"/>
          <p:cNvSpPr/>
          <p:nvPr/>
        </p:nvSpPr>
        <p:spPr>
          <a:xfrm>
            <a:off x="395536" y="2859782"/>
            <a:ext cx="3672408" cy="132198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600" b="1" strike="noStrike" spc="-1" dirty="0">
                <a:solidFill>
                  <a:srgbClr val="0070C0"/>
                </a:solidFill>
                <a:latin typeface="Gill Sans MT" panose="020B0502020104020203" pitchFamily="34" charset="0"/>
                <a:ea typeface="Cambria" panose="02040503050406030204" pitchFamily="18" charset="0"/>
              </a:rPr>
              <a:t>Group No.: F12</a:t>
            </a:r>
            <a:endParaRPr lang="en-IN" sz="1600" b="0" strike="noStrike" spc="-1" dirty="0">
              <a:solidFill>
                <a:srgbClr val="0070C0"/>
              </a:solidFill>
              <a:latin typeface="Gill Sans MT" panose="020B0502020104020203" pitchFamily="34" charset="0"/>
              <a:ea typeface="Cambria" panose="02040503050406030204" pitchFamily="18" charset="0"/>
            </a:endParaRPr>
          </a:p>
          <a:p>
            <a:r>
              <a:rPr lang="en-IN" sz="1600" spc="-1" dirty="0">
                <a:latin typeface="Gill Sans MT" panose="020B0502020104020203" pitchFamily="34" charset="0"/>
                <a:ea typeface="Cambria" panose="02040503050406030204" pitchFamily="18" charset="0"/>
              </a:rPr>
              <a:t>Debi Prasad Mahakud: </a:t>
            </a:r>
            <a:r>
              <a:rPr lang="en-IN" sz="1600" dirty="0">
                <a:latin typeface="Gill Sans MT" panose="020B0502020104020203" pitchFamily="34" charset="0"/>
                <a:ea typeface="Cambria" panose="02040503050406030204" pitchFamily="18" charset="0"/>
              </a:rPr>
              <a:t>2141013002 </a:t>
            </a:r>
            <a:endParaRPr lang="en-IN" sz="1600" b="0" strike="noStrike" spc="-1" dirty="0">
              <a:latin typeface="Gill Sans MT" panose="020B0502020104020203" pitchFamily="34" charset="0"/>
              <a:ea typeface="Cambria" panose="02040503050406030204" pitchFamily="18" charset="0"/>
            </a:endParaRPr>
          </a:p>
          <a:p>
            <a:pPr>
              <a:lnSpc>
                <a:spcPct val="100000"/>
              </a:lnSpc>
            </a:pPr>
            <a:r>
              <a:rPr lang="en-IN" sz="1600" b="0" strike="noStrike" spc="-1" dirty="0">
                <a:latin typeface="Gill Sans MT" panose="020B0502020104020203" pitchFamily="34" charset="0"/>
                <a:ea typeface="Cambria" panose="02040503050406030204" pitchFamily="18" charset="0"/>
              </a:rPr>
              <a:t>Sai Pritam Panda: 2141016050</a:t>
            </a:r>
          </a:p>
          <a:p>
            <a:pPr>
              <a:lnSpc>
                <a:spcPct val="100000"/>
              </a:lnSpc>
            </a:pPr>
            <a:r>
              <a:rPr lang="en-IN" sz="1600" b="0" strike="noStrike" spc="-1" dirty="0">
                <a:latin typeface="Gill Sans MT" panose="020B0502020104020203" pitchFamily="34" charset="0"/>
                <a:ea typeface="Cambria" panose="02040503050406030204" pitchFamily="18" charset="0"/>
              </a:rPr>
              <a:t>Hrishikesh Swain: </a:t>
            </a:r>
            <a:r>
              <a:rPr lang="en-IN" sz="1600" dirty="0">
                <a:latin typeface="Gill Sans MT" panose="020B0502020104020203" pitchFamily="34" charset="0"/>
                <a:ea typeface="Cambria" panose="02040503050406030204" pitchFamily="18" charset="0"/>
              </a:rPr>
              <a:t>2141019406 </a:t>
            </a:r>
            <a:endParaRPr lang="en-IN" sz="1600" b="0" strike="noStrike" spc="-1" dirty="0">
              <a:latin typeface="Gill Sans MT" panose="020B0502020104020203" pitchFamily="34" charset="0"/>
              <a:ea typeface="Cambria" panose="02040503050406030204" pitchFamily="18" charset="0"/>
            </a:endParaRPr>
          </a:p>
          <a:p>
            <a:pPr>
              <a:lnSpc>
                <a:spcPct val="100000"/>
              </a:lnSpc>
            </a:pPr>
            <a:r>
              <a:rPr lang="en-IN" sz="1600" spc="-1" dirty="0">
                <a:latin typeface="Gill Sans MT" panose="020B0502020104020203" pitchFamily="34" charset="0"/>
                <a:ea typeface="Cambria" panose="02040503050406030204" pitchFamily="18" charset="0"/>
              </a:rPr>
              <a:t>Prabhat Kumar Sharma: 2141019275</a:t>
            </a:r>
            <a:endParaRPr lang="en-IN" sz="1600" b="0" strike="noStrike" spc="-1" dirty="0">
              <a:latin typeface="Gill Sans MT" panose="020B0502020104020203" pitchFamily="34" charset="0"/>
              <a:ea typeface="Cambria" panose="02040503050406030204" pitchFamily="18" charset="0"/>
            </a:endParaRPr>
          </a:p>
        </p:txBody>
      </p:sp>
      <p:sp>
        <p:nvSpPr>
          <p:cNvPr id="97" name="CustomShape 4"/>
          <p:cNvSpPr/>
          <p:nvPr/>
        </p:nvSpPr>
        <p:spPr>
          <a:xfrm>
            <a:off x="5004048" y="3944752"/>
            <a:ext cx="4016936" cy="82954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400" b="1" strike="noStrike" spc="-1" dirty="0">
                <a:solidFill>
                  <a:srgbClr val="0070C0"/>
                </a:solidFill>
                <a:latin typeface="Gill Sans MT"/>
              </a:rPr>
              <a:t>Department of Computer Sc. and Engineering</a:t>
            </a:r>
            <a:endParaRPr lang="en-IN" sz="1400" b="1" strike="noStrike" spc="-1" dirty="0">
              <a:solidFill>
                <a:srgbClr val="0070C0"/>
              </a:solidFill>
              <a:latin typeface="Arial"/>
            </a:endParaRPr>
          </a:p>
          <a:p>
            <a:pPr>
              <a:lnSpc>
                <a:spcPct val="100000"/>
              </a:lnSpc>
            </a:pPr>
            <a:r>
              <a:rPr lang="en-IN" sz="1200" b="1" strike="noStrike" spc="-1" dirty="0">
                <a:solidFill>
                  <a:srgbClr val="000000"/>
                </a:solidFill>
                <a:latin typeface="Gill Sans MT"/>
              </a:rPr>
              <a:t>Faculty of Engineering &amp; Technology (ITER)</a:t>
            </a:r>
            <a:endParaRPr lang="en-IN" sz="1200" b="0" strike="noStrike" spc="-1" dirty="0">
              <a:latin typeface="Arial"/>
            </a:endParaRPr>
          </a:p>
          <a:p>
            <a:pPr>
              <a:lnSpc>
                <a:spcPct val="100000"/>
              </a:lnSpc>
            </a:pPr>
            <a:r>
              <a:rPr lang="en-IN" sz="1100" b="1" strike="noStrike" spc="-1" dirty="0">
                <a:solidFill>
                  <a:srgbClr val="000000"/>
                </a:solidFill>
                <a:latin typeface="Gill Sans MT"/>
              </a:rPr>
              <a:t>Siksha ‘O’ </a:t>
            </a:r>
            <a:r>
              <a:rPr lang="en-IN" sz="1100" b="1" strike="noStrike" spc="-1" dirty="0" err="1">
                <a:solidFill>
                  <a:srgbClr val="000000"/>
                </a:solidFill>
                <a:latin typeface="Gill Sans MT"/>
              </a:rPr>
              <a:t>Anusandhan</a:t>
            </a:r>
            <a:r>
              <a:rPr lang="en-IN" sz="1100" b="1" strike="noStrike" spc="-1" dirty="0">
                <a:solidFill>
                  <a:srgbClr val="000000"/>
                </a:solidFill>
                <a:latin typeface="Gill Sans MT"/>
              </a:rPr>
              <a:t> (Deemed to be) University</a:t>
            </a:r>
            <a:r>
              <a:rPr lang="en-IN" sz="1100" b="0" strike="noStrike" spc="-1" dirty="0">
                <a:solidFill>
                  <a:srgbClr val="000000"/>
                </a:solidFill>
                <a:latin typeface="Gill Sans MT"/>
              </a:rPr>
              <a:t> </a:t>
            </a:r>
          </a:p>
          <a:p>
            <a:pPr>
              <a:lnSpc>
                <a:spcPct val="100000"/>
              </a:lnSpc>
            </a:pPr>
            <a:r>
              <a:rPr lang="en-IN" sz="1100" b="1" strike="noStrike" spc="-1" dirty="0">
                <a:solidFill>
                  <a:srgbClr val="000000"/>
                </a:solidFill>
                <a:latin typeface="Gill Sans MT"/>
              </a:rPr>
              <a:t>Bhubaneswar, Odisha</a:t>
            </a:r>
            <a:endParaRPr lang="en-IN" sz="1100" b="0" strike="noStrike" spc="-1" dirty="0">
              <a:latin typeface="Arial"/>
            </a:endParaRP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a:t>
            </a:fld>
            <a:endParaRPr lang="en-IN" sz="1200" b="0" strike="noStrike" spc="-1">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pic>
        <p:nvPicPr>
          <p:cNvPr id="100" name="Picture 3"/>
          <p:cNvPicPr/>
          <p:nvPr/>
        </p:nvPicPr>
        <p:blipFill>
          <a:blip r:embed="rId2" cstate="print"/>
          <a:stretch/>
        </p:blipFill>
        <p:spPr>
          <a:xfrm>
            <a:off x="8172400" y="357480"/>
            <a:ext cx="826880" cy="77411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0C737-F2D3-9FE2-971C-3D13A5F9E2B5}"/>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9873DD5B-32EA-0A9F-05E5-CEE492A4D823}"/>
              </a:ext>
            </a:extLst>
          </p:cNvPr>
          <p:cNvSpPr txBox="1"/>
          <p:nvPr/>
        </p:nvSpPr>
        <p:spPr>
          <a:xfrm>
            <a:off x="538350" y="255750"/>
            <a:ext cx="8290490" cy="856980"/>
          </a:xfrm>
          <a:prstGeom prst="rect">
            <a:avLst/>
          </a:prstGeom>
          <a:noFill/>
          <a:ln>
            <a:noFill/>
          </a:ln>
        </p:spPr>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28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IN" sz="2800" b="1" i="0" u="none" strike="noStrike" kern="1200" cap="none" spc="-1" normalizeH="0" baseline="0" noProof="0" dirty="0" err="1">
                <a:ln>
                  <a:noFill/>
                </a:ln>
                <a:solidFill>
                  <a:srgbClr val="572314"/>
                </a:solidFill>
                <a:effectLst/>
                <a:uLnTx/>
                <a:uFillTx/>
                <a:latin typeface="Gill Sans MT" panose="020B0502020104020203" pitchFamily="34" charset="0"/>
                <a:cs typeface="Times New Roman" pitchFamily="18" charset="0"/>
              </a:rPr>
              <a:t>Contd</a:t>
            </a:r>
            <a:r>
              <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a:t>
            </a:r>
            <a:br>
              <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110" name="TextShape 2">
            <a:extLst>
              <a:ext uri="{FF2B5EF4-FFF2-40B4-BE49-F238E27FC236}">
                <a16:creationId xmlns:a16="http://schemas.microsoft.com/office/drawing/2014/main" id="{EF6E28CB-BAA7-4C52-94F8-B1600768C2E7}"/>
              </a:ext>
            </a:extLst>
          </p:cNvPr>
          <p:cNvSpPr txBox="1"/>
          <p:nvPr/>
        </p:nvSpPr>
        <p:spPr>
          <a:xfrm>
            <a:off x="538350" y="987574"/>
            <a:ext cx="6224996" cy="504056"/>
          </a:xfrm>
          <a:prstGeom prst="rect">
            <a:avLst/>
          </a:prstGeom>
          <a:noFill/>
          <a:ln>
            <a:noFill/>
          </a:ln>
        </p:spPr>
        <p:txBody>
          <a:bodyPr lIns="90000" tIns="45000" rIns="90000" bIns="45000">
            <a:noAutofit/>
          </a:bodyPr>
          <a:lstStyle/>
          <a:p>
            <a:pPr marL="182880" indent="-237240">
              <a:spcBef>
                <a:spcPts val="550"/>
              </a:spcBef>
              <a:buClr>
                <a:srgbClr val="3891A7"/>
              </a:buClr>
              <a:buFont typeface="Wingdings" charset="2"/>
              <a:buChar char=""/>
            </a:pPr>
            <a:r>
              <a:rPr lang="en-US" sz="2400" spc="-1" dirty="0">
                <a:solidFill>
                  <a:srgbClr val="000000"/>
                </a:solidFill>
                <a:latin typeface="Gill Sans MT"/>
              </a:rPr>
              <a:t>Architecture</a:t>
            </a:r>
          </a:p>
        </p:txBody>
      </p:sp>
      <p:sp>
        <p:nvSpPr>
          <p:cNvPr id="111" name="TextShape 3">
            <a:extLst>
              <a:ext uri="{FF2B5EF4-FFF2-40B4-BE49-F238E27FC236}">
                <a16:creationId xmlns:a16="http://schemas.microsoft.com/office/drawing/2014/main" id="{F02EE9E9-7534-C96A-98EB-2B9258A1F0B2}"/>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10</a:t>
            </a:fld>
            <a:endParaRPr lang="en-IN" sz="1200" b="0" strike="noStrike" spc="-1">
              <a:latin typeface="Times New Roman"/>
            </a:endParaRPr>
          </a:p>
        </p:txBody>
      </p:sp>
      <p:pic>
        <p:nvPicPr>
          <p:cNvPr id="112" name="Picture 2">
            <a:extLst>
              <a:ext uri="{FF2B5EF4-FFF2-40B4-BE49-F238E27FC236}">
                <a16:creationId xmlns:a16="http://schemas.microsoft.com/office/drawing/2014/main" id="{88BCD270-6826-48C6-FA99-05A247802001}"/>
              </a:ext>
            </a:extLst>
          </p:cNvPr>
          <p:cNvPicPr/>
          <p:nvPr/>
        </p:nvPicPr>
        <p:blipFill>
          <a:blip r:embed="rId2" cstate="print"/>
          <a:stretch/>
        </p:blipFill>
        <p:spPr>
          <a:xfrm>
            <a:off x="8166976" y="0"/>
            <a:ext cx="977024" cy="915566"/>
          </a:xfrm>
          <a:prstGeom prst="rect">
            <a:avLst/>
          </a:prstGeom>
          <a:ln>
            <a:noFill/>
          </a:ln>
        </p:spPr>
      </p:pic>
      <p:pic>
        <p:nvPicPr>
          <p:cNvPr id="3" name="Picture 2">
            <a:extLst>
              <a:ext uri="{FF2B5EF4-FFF2-40B4-BE49-F238E27FC236}">
                <a16:creationId xmlns:a16="http://schemas.microsoft.com/office/drawing/2014/main" id="{EE31048F-6CC4-F1BD-91E4-F119B18A78AA}"/>
              </a:ext>
            </a:extLst>
          </p:cNvPr>
          <p:cNvPicPr>
            <a:picLocks noChangeAspect="1"/>
          </p:cNvPicPr>
          <p:nvPr/>
        </p:nvPicPr>
        <p:blipFill>
          <a:blip r:embed="rId3" cstate="print">
            <a:extLst>
              <a:ext uri="{28A0092B-C50C-407E-A947-70E740481C1C}">
                <a14:useLocalDpi xmlns:a14="http://schemas.microsoft.com/office/drawing/2010/main" val="0"/>
              </a:ext>
            </a:extLst>
          </a:blip>
          <a:srcRect t="12687"/>
          <a:stretch>
            <a:fillRect/>
          </a:stretch>
        </p:blipFill>
        <p:spPr>
          <a:xfrm>
            <a:off x="73440" y="1580566"/>
            <a:ext cx="6224996" cy="3287620"/>
          </a:xfrm>
          <a:prstGeom prst="rect">
            <a:avLst/>
          </a:prstGeom>
        </p:spPr>
      </p:pic>
      <p:sp>
        <p:nvSpPr>
          <p:cNvPr id="2" name="TextBox 1">
            <a:extLst>
              <a:ext uri="{FF2B5EF4-FFF2-40B4-BE49-F238E27FC236}">
                <a16:creationId xmlns:a16="http://schemas.microsoft.com/office/drawing/2014/main" id="{84C057CE-5933-B54E-C444-0E91DAA4B672}"/>
              </a:ext>
            </a:extLst>
          </p:cNvPr>
          <p:cNvSpPr txBox="1"/>
          <p:nvPr/>
        </p:nvSpPr>
        <p:spPr>
          <a:xfrm>
            <a:off x="6455415" y="1675277"/>
            <a:ext cx="1599733" cy="307777"/>
          </a:xfrm>
          <a:prstGeom prst="rect">
            <a:avLst/>
          </a:prstGeom>
          <a:noFill/>
        </p:spPr>
        <p:txBody>
          <a:bodyPr wrap="none" rtlCol="0">
            <a:spAutoFit/>
          </a:bodyPr>
          <a:lstStyle/>
          <a:p>
            <a:r>
              <a:rPr lang="en-US" sz="1400" dirty="0">
                <a:latin typeface="Gill Sans MT" panose="020B0502020104020203" pitchFamily="34" charset="0"/>
              </a:rPr>
              <a:t>AOD Net Formula:</a:t>
            </a:r>
          </a:p>
        </p:txBody>
      </p:sp>
      <p:sp>
        <p:nvSpPr>
          <p:cNvPr id="4" name="TextBox 3">
            <a:extLst>
              <a:ext uri="{FF2B5EF4-FFF2-40B4-BE49-F238E27FC236}">
                <a16:creationId xmlns:a16="http://schemas.microsoft.com/office/drawing/2014/main" id="{14A22536-3AD9-17AA-CDB8-00B3F11394E6}"/>
              </a:ext>
            </a:extLst>
          </p:cNvPr>
          <p:cNvSpPr txBox="1"/>
          <p:nvPr/>
        </p:nvSpPr>
        <p:spPr>
          <a:xfrm>
            <a:off x="6477654" y="1967891"/>
            <a:ext cx="2339167" cy="1384995"/>
          </a:xfrm>
          <a:prstGeom prst="rect">
            <a:avLst/>
          </a:prstGeom>
          <a:noFill/>
        </p:spPr>
        <p:txBody>
          <a:bodyPr wrap="none" rtlCol="0">
            <a:spAutoFit/>
          </a:bodyPr>
          <a:lstStyle/>
          <a:p>
            <a:r>
              <a:rPr lang="en-US" sz="1400" dirty="0">
                <a:latin typeface="Gill Sans MT" panose="020B0502020104020203" pitchFamily="34" charset="0"/>
              </a:rPr>
              <a:t>J(x) = K(x)*I(x) – K(x) + 1</a:t>
            </a:r>
          </a:p>
          <a:p>
            <a:endParaRPr lang="en-US" sz="1400" dirty="0">
              <a:latin typeface="Gill Sans MT" panose="020B0502020104020203" pitchFamily="34" charset="0"/>
            </a:endParaRPr>
          </a:p>
          <a:p>
            <a:r>
              <a:rPr lang="en-US" sz="1400" dirty="0">
                <a:latin typeface="Gill Sans MT" panose="020B0502020104020203" pitchFamily="34" charset="0"/>
              </a:rPr>
              <a:t>Where,</a:t>
            </a:r>
          </a:p>
          <a:p>
            <a:r>
              <a:rPr lang="en-US" sz="1400" dirty="0">
                <a:latin typeface="Gill Sans MT" panose="020B0502020104020203" pitchFamily="34" charset="0"/>
              </a:rPr>
              <a:t>J(x) – Model’s Dehazed Image</a:t>
            </a:r>
          </a:p>
          <a:p>
            <a:r>
              <a:rPr lang="en-US" sz="1400" dirty="0">
                <a:latin typeface="Gill Sans MT" panose="020B0502020104020203" pitchFamily="34" charset="0"/>
              </a:rPr>
              <a:t>K(x) – Feature Map</a:t>
            </a:r>
          </a:p>
          <a:p>
            <a:r>
              <a:rPr lang="en-US" sz="1400" dirty="0">
                <a:latin typeface="Gill Sans MT" panose="020B0502020104020203" pitchFamily="34" charset="0"/>
              </a:rPr>
              <a:t>I(x) – Hazy Input Image</a:t>
            </a:r>
          </a:p>
        </p:txBody>
      </p:sp>
    </p:spTree>
    <p:extLst>
      <p:ext uri="{BB962C8B-B14F-4D97-AF65-F5344CB8AC3E}">
        <p14:creationId xmlns:p14="http://schemas.microsoft.com/office/powerpoint/2010/main" val="3553623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ECB5-A99E-EFEA-B028-23C5CB9C3B9C}"/>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B41C5706-9F90-1907-1F69-0064113030BF}"/>
              </a:ext>
            </a:extLst>
          </p:cNvPr>
          <p:cNvSpPr txBox="1"/>
          <p:nvPr/>
        </p:nvSpPr>
        <p:spPr>
          <a:xfrm>
            <a:off x="538350" y="255750"/>
            <a:ext cx="8290490" cy="856980"/>
          </a:xfrm>
          <a:prstGeom prst="rect">
            <a:avLst/>
          </a:prstGeom>
          <a:noFill/>
          <a:ln>
            <a:noFill/>
          </a:ln>
        </p:spPr>
        <p:txBody>
          <a:bodyPr lIns="90000" tIns="45000" rIns="90000" bIns="45000" anchor="ctr">
            <a:noAutofit/>
          </a:bodyPr>
          <a:lstStyle/>
          <a:p>
            <a:pPr>
              <a:lnSpc>
                <a:spcPct val="100000"/>
              </a:lnSpc>
            </a:pPr>
            <a:r>
              <a:rPr lang="en-US" sz="2800" b="1" spc="-1" dirty="0" err="1">
                <a:solidFill>
                  <a:srgbClr val="572314"/>
                </a:solidFill>
                <a:latin typeface="Gill Sans MT" panose="020B0502020104020203" pitchFamily="34" charset="0"/>
                <a:cs typeface="Times New Roman" pitchFamily="18" charset="0"/>
              </a:rPr>
              <a:t>Contd</a:t>
            </a:r>
            <a:r>
              <a:rPr lang="en-US" sz="2800" b="1" spc="-1" dirty="0">
                <a:solidFill>
                  <a:srgbClr val="572314"/>
                </a:solidFill>
                <a:latin typeface="Gill Sans MT" panose="020B0502020104020203" pitchFamily="34" charset="0"/>
                <a:cs typeface="Times New Roman" pitchFamily="18" charset="0"/>
              </a:rPr>
              <a:t>…</a:t>
            </a:r>
          </a:p>
        </p:txBody>
      </p:sp>
      <p:sp>
        <p:nvSpPr>
          <p:cNvPr id="110" name="TextShape 2">
            <a:extLst>
              <a:ext uri="{FF2B5EF4-FFF2-40B4-BE49-F238E27FC236}">
                <a16:creationId xmlns:a16="http://schemas.microsoft.com/office/drawing/2014/main" id="{BF95E679-7653-9144-907B-E891A444411F}"/>
              </a:ext>
            </a:extLst>
          </p:cNvPr>
          <p:cNvSpPr txBox="1"/>
          <p:nvPr/>
        </p:nvSpPr>
        <p:spPr>
          <a:xfrm>
            <a:off x="538350" y="987574"/>
            <a:ext cx="8067300" cy="3698546"/>
          </a:xfrm>
          <a:prstGeom prst="rect">
            <a:avLst/>
          </a:prstGeom>
          <a:noFill/>
          <a:ln>
            <a:noFill/>
          </a:ln>
        </p:spPr>
        <p:txBody>
          <a:bodyPr lIns="90000" tIns="45000" rIns="90000" bIns="45000">
            <a:noAutofit/>
          </a:bodyPr>
          <a:lstStyle/>
          <a:p>
            <a:pPr marL="182880" indent="-237240">
              <a:spcBef>
                <a:spcPts val="550"/>
              </a:spcBef>
              <a:buClr>
                <a:srgbClr val="3891A7"/>
              </a:buClr>
              <a:buFont typeface="Wingdings" charset="2"/>
              <a:buChar char=""/>
            </a:pPr>
            <a:r>
              <a:rPr lang="en-US" sz="2400" spc="-1" dirty="0">
                <a:solidFill>
                  <a:srgbClr val="000000"/>
                </a:solidFill>
                <a:latin typeface="Gill Sans MT"/>
              </a:rPr>
              <a:t>Key Features (Algorithms &amp; Techniques)</a:t>
            </a:r>
          </a:p>
          <a:p>
            <a:endParaRPr lang="en-US" sz="2400" b="0" strike="noStrike" spc="-1" dirty="0">
              <a:solidFill>
                <a:srgbClr val="000000"/>
              </a:solidFill>
              <a:latin typeface="Gill Sans MT"/>
            </a:endParaRPr>
          </a:p>
          <a:p>
            <a:endParaRPr lang="en-US" b="0" strike="noStrike" spc="-1" dirty="0">
              <a:solidFill>
                <a:srgbClr val="00000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35F0B151-0D78-8BFC-0FFB-9B02CA4ADB69}"/>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11</a:t>
            </a:fld>
            <a:endParaRPr lang="en-IN" sz="1200" b="0" strike="noStrike" spc="-1">
              <a:latin typeface="Times New Roman"/>
            </a:endParaRPr>
          </a:p>
        </p:txBody>
      </p:sp>
      <p:pic>
        <p:nvPicPr>
          <p:cNvPr id="112" name="Picture 2">
            <a:extLst>
              <a:ext uri="{FF2B5EF4-FFF2-40B4-BE49-F238E27FC236}">
                <a16:creationId xmlns:a16="http://schemas.microsoft.com/office/drawing/2014/main" id="{7ED50F83-E2BE-2AC9-E988-90615E3F554F}"/>
              </a:ext>
            </a:extLst>
          </p:cNvPr>
          <p:cNvPicPr/>
          <p:nvPr/>
        </p:nvPicPr>
        <p:blipFill>
          <a:blip r:embed="rId2" cstate="print"/>
          <a:stretch/>
        </p:blipFill>
        <p:spPr>
          <a:xfrm>
            <a:off x="8166976" y="0"/>
            <a:ext cx="977024" cy="915566"/>
          </a:xfrm>
          <a:prstGeom prst="rect">
            <a:avLst/>
          </a:prstGeom>
          <a:ln>
            <a:noFill/>
          </a:ln>
        </p:spPr>
      </p:pic>
      <p:graphicFrame>
        <p:nvGraphicFramePr>
          <p:cNvPr id="2" name="Table 1">
            <a:extLst>
              <a:ext uri="{FF2B5EF4-FFF2-40B4-BE49-F238E27FC236}">
                <a16:creationId xmlns:a16="http://schemas.microsoft.com/office/drawing/2014/main" id="{2A5809C6-F5B8-D5ED-85E7-DA2E1776ACC4}"/>
              </a:ext>
            </a:extLst>
          </p:cNvPr>
          <p:cNvGraphicFramePr>
            <a:graphicFrameLocks noGrp="1"/>
          </p:cNvGraphicFramePr>
          <p:nvPr>
            <p:extLst>
              <p:ext uri="{D42A27DB-BD31-4B8C-83A1-F6EECF244321}">
                <p14:modId xmlns:p14="http://schemas.microsoft.com/office/powerpoint/2010/main" val="3117655593"/>
              </p:ext>
            </p:extLst>
          </p:nvPr>
        </p:nvGraphicFramePr>
        <p:xfrm>
          <a:off x="755576" y="1597830"/>
          <a:ext cx="7488832" cy="3284347"/>
        </p:xfrm>
        <a:graphic>
          <a:graphicData uri="http://schemas.openxmlformats.org/drawingml/2006/table">
            <a:tbl>
              <a:tblPr firstRow="1" bandRow="1">
                <a:tableStyleId>{5C22544A-7EE6-4342-B048-85BDC9FD1C3A}</a:tableStyleId>
              </a:tblPr>
              <a:tblGrid>
                <a:gridCol w="3744416">
                  <a:extLst>
                    <a:ext uri="{9D8B030D-6E8A-4147-A177-3AD203B41FA5}">
                      <a16:colId xmlns:a16="http://schemas.microsoft.com/office/drawing/2014/main" val="162865240"/>
                    </a:ext>
                  </a:extLst>
                </a:gridCol>
                <a:gridCol w="3744416">
                  <a:extLst>
                    <a:ext uri="{9D8B030D-6E8A-4147-A177-3AD203B41FA5}">
                      <a16:colId xmlns:a16="http://schemas.microsoft.com/office/drawing/2014/main" val="2831221897"/>
                    </a:ext>
                  </a:extLst>
                </a:gridCol>
              </a:tblGrid>
              <a:tr h="4886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latin typeface="Gill Sans MT" panose="020B0502020104020203" pitchFamily="34" charset="0"/>
                          <a:ea typeface="Cambria" panose="02040503050406030204" pitchFamily="18" charset="0"/>
                        </a:rPr>
                        <a:t>CNN Architecture: Lightweight Hybrid Convolution Layers</a:t>
                      </a:r>
                      <a:endParaRPr lang="en-IN" sz="1800" b="1" kern="1200" dirty="0">
                        <a:latin typeface="Gill Sans MT" panose="020B0502020104020203" pitchFamily="34" charset="0"/>
                        <a:ea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latin typeface="Gill Sans MT" panose="020B0502020104020203" pitchFamily="34" charset="0"/>
                          <a:ea typeface="Cambria" panose="02040503050406030204" pitchFamily="18" charset="0"/>
                        </a:rPr>
                        <a:t>Optimization Techniques</a:t>
                      </a:r>
                    </a:p>
                  </a:txBody>
                  <a:tcPr anchor="ctr"/>
                </a:tc>
                <a:extLst>
                  <a:ext uri="{0D108BD9-81ED-4DB2-BD59-A6C34878D82A}">
                    <a16:rowId xmlns:a16="http://schemas.microsoft.com/office/drawing/2014/main" val="2339754854"/>
                  </a:ext>
                </a:extLst>
              </a:tr>
              <a:tr h="136584">
                <a:tc rowSpan="2">
                  <a:txBody>
                    <a:bodyPr/>
                    <a:lstStyle/>
                    <a:p>
                      <a:pPr marL="114300" lvl="1" indent="-114300" algn="just" defTabSz="533400">
                        <a:lnSpc>
                          <a:spcPct val="150000"/>
                        </a:lnSpc>
                        <a:spcBef>
                          <a:spcPct val="0"/>
                        </a:spcBef>
                        <a:spcAft>
                          <a:spcPct val="15000"/>
                        </a:spcAft>
                        <a:buFont typeface="Wingdings" panose="05000000000000000000" pitchFamily="2" charset="2"/>
                        <a:buChar char="Ø"/>
                      </a:pPr>
                      <a:r>
                        <a:rPr lang="en-US" sz="1300" b="0" i="0" kern="1200" dirty="0">
                          <a:latin typeface="Gill Sans MT" panose="020B0502020104020203" pitchFamily="34" charset="0"/>
                          <a:ea typeface="Cambria" panose="02040503050406030204" pitchFamily="18" charset="0"/>
                        </a:rPr>
                        <a:t> Combines standard and depth-wise separable convolutions for efficiency.</a:t>
                      </a:r>
                      <a:endParaRPr lang="en-IN" sz="1300" kern="1200" dirty="0">
                        <a:latin typeface="Gill Sans MT" panose="020B0502020104020203" pitchFamily="34" charset="0"/>
                        <a:ea typeface="Cambria" panose="02040503050406030204" pitchFamily="18" charset="0"/>
                      </a:endParaRPr>
                    </a:p>
                    <a:p>
                      <a:pPr marL="114300" lvl="1" indent="-114300" algn="just" defTabSz="533400">
                        <a:lnSpc>
                          <a:spcPct val="150000"/>
                        </a:lnSpc>
                        <a:spcBef>
                          <a:spcPct val="0"/>
                        </a:spcBef>
                        <a:spcAft>
                          <a:spcPct val="15000"/>
                        </a:spcAft>
                        <a:buFont typeface="Wingdings" panose="05000000000000000000" pitchFamily="2" charset="2"/>
                        <a:buChar char="Ø"/>
                      </a:pPr>
                      <a:r>
                        <a:rPr lang="en-US" sz="1300" b="0" i="0" kern="1200" dirty="0">
                          <a:latin typeface="Gill Sans MT" panose="020B0502020104020203" pitchFamily="34" charset="0"/>
                          <a:ea typeface="Cambria" panose="02040503050406030204" pitchFamily="18" charset="0"/>
                        </a:rPr>
                        <a:t> Uses residual connections to improve learning and gradient flow.</a:t>
                      </a:r>
                      <a:endParaRPr lang="en-IN" sz="1300" b="0" i="0" kern="1200" dirty="0">
                        <a:latin typeface="Gill Sans MT" panose="020B0502020104020203" pitchFamily="34" charset="0"/>
                        <a:ea typeface="Cambria" panose="02040503050406030204" pitchFamily="18" charset="0"/>
                      </a:endParaRPr>
                    </a:p>
                    <a:p>
                      <a:pPr marL="114300" lvl="1" indent="-114300" algn="just" defTabSz="533400">
                        <a:lnSpc>
                          <a:spcPct val="150000"/>
                        </a:lnSpc>
                        <a:spcBef>
                          <a:spcPct val="0"/>
                        </a:spcBef>
                        <a:spcAft>
                          <a:spcPct val="15000"/>
                        </a:spcAft>
                        <a:buFont typeface="Wingdings" panose="05000000000000000000" pitchFamily="2" charset="2"/>
                        <a:buChar char="Ø"/>
                      </a:pPr>
                      <a:r>
                        <a:rPr lang="en-US" sz="1300" b="0" i="0" kern="1200" dirty="0">
                          <a:latin typeface="Gill Sans MT" panose="020B0502020104020203" pitchFamily="34" charset="0"/>
                          <a:ea typeface="Cambria" panose="02040503050406030204" pitchFamily="18" charset="0"/>
                        </a:rPr>
                        <a:t> Preserves fine details in dehazed images while maintaining performance.</a:t>
                      </a:r>
                      <a:endParaRPr lang="en-IN" sz="1300" b="0" i="0" kern="1200" dirty="0">
                        <a:latin typeface="Gill Sans MT" panose="020B0502020104020203" pitchFamily="34" charset="0"/>
                        <a:ea typeface="Cambria" panose="02040503050406030204" pitchFamily="18" charset="0"/>
                      </a:endParaRPr>
                    </a:p>
                  </a:txBody>
                  <a:tcPr anchor="ctr"/>
                </a:tc>
                <a:tc>
                  <a:txBody>
                    <a:bodyPr/>
                    <a:lstStyle/>
                    <a:p>
                      <a:pPr marL="0" lvl="0" indent="0" algn="l" defTabSz="622300">
                        <a:lnSpc>
                          <a:spcPct val="90000"/>
                        </a:lnSpc>
                        <a:spcBef>
                          <a:spcPct val="0"/>
                        </a:spcBef>
                        <a:spcAft>
                          <a:spcPct val="35000"/>
                        </a:spcAft>
                        <a:buNone/>
                      </a:pPr>
                      <a:r>
                        <a:rPr lang="en-IN" sz="1300" b="1" i="0" kern="1200" dirty="0">
                          <a:latin typeface="Gill Sans MT" panose="020B0502020104020203" pitchFamily="34" charset="0"/>
                          <a:ea typeface="Cambria" panose="02040503050406030204" pitchFamily="18" charset="0"/>
                        </a:rPr>
                        <a:t>1.</a:t>
                      </a:r>
                      <a:r>
                        <a:rPr lang="en-US" sz="1300" kern="1200" dirty="0">
                          <a:latin typeface="Gill Sans MT" panose="020B0502020104020203" pitchFamily="34" charset="0"/>
                          <a:ea typeface="Cambria" panose="02040503050406030204" pitchFamily="18" charset="0"/>
                        </a:rPr>
                        <a:t> </a:t>
                      </a:r>
                      <a:r>
                        <a:rPr lang="en-IN" sz="1300" b="1" i="0" kern="1200" dirty="0">
                          <a:latin typeface="Gill Sans MT" panose="020B0502020104020203" pitchFamily="34" charset="0"/>
                          <a:ea typeface="Cambria" panose="02040503050406030204" pitchFamily="18" charset="0"/>
                        </a:rPr>
                        <a:t>Perceptual Loss Function:</a:t>
                      </a:r>
                    </a:p>
                    <a:p>
                      <a:pPr marL="57150" lvl="1" indent="-57150" algn="just" defTabSz="466725">
                        <a:lnSpc>
                          <a:spcPct val="150000"/>
                        </a:lnSpc>
                        <a:spcBef>
                          <a:spcPct val="0"/>
                        </a:spcBef>
                        <a:spcAft>
                          <a:spcPct val="15000"/>
                        </a:spcAft>
                        <a:buFont typeface="Wingdings" panose="05000000000000000000" pitchFamily="2" charset="2"/>
                        <a:buChar char="Ø"/>
                      </a:pPr>
                      <a:r>
                        <a:rPr lang="en-US" sz="1300" b="0" i="0" kern="1200" dirty="0">
                          <a:latin typeface="Gill Sans MT" panose="020B0502020104020203" pitchFamily="34" charset="0"/>
                          <a:ea typeface="Cambria" panose="02040503050406030204" pitchFamily="18" charset="0"/>
                        </a:rPr>
                        <a:t> Leverages a pre-trained VGG model to enhance image quality.</a:t>
                      </a:r>
                      <a:endParaRPr lang="en-IN" sz="1300" kern="1200" dirty="0">
                        <a:latin typeface="Gill Sans MT" panose="020B0502020104020203" pitchFamily="34" charset="0"/>
                        <a:ea typeface="Cambria" panose="02040503050406030204" pitchFamily="18" charset="0"/>
                      </a:endParaRPr>
                    </a:p>
                    <a:p>
                      <a:pPr marL="57150" lvl="1" indent="-57150" algn="just" defTabSz="466725">
                        <a:lnSpc>
                          <a:spcPct val="150000"/>
                        </a:lnSpc>
                        <a:spcBef>
                          <a:spcPct val="0"/>
                        </a:spcBef>
                        <a:spcAft>
                          <a:spcPct val="15000"/>
                        </a:spcAft>
                        <a:buFont typeface="Wingdings" panose="05000000000000000000" pitchFamily="2" charset="2"/>
                        <a:buChar char="Ø"/>
                      </a:pPr>
                      <a:r>
                        <a:rPr lang="en-US" sz="1300" b="0" i="0" kern="1200" dirty="0">
                          <a:latin typeface="Gill Sans MT" panose="020B0502020104020203" pitchFamily="34" charset="0"/>
                          <a:ea typeface="Cambria" panose="02040503050406030204" pitchFamily="18" charset="0"/>
                        </a:rPr>
                        <a:t> Ensures natural, sharp images instead of just pixel-wise improvements.</a:t>
                      </a:r>
                      <a:endParaRPr lang="en-IN" sz="1300" b="0" i="0" kern="1200" dirty="0">
                        <a:latin typeface="Gill Sans MT" panose="020B0502020104020203" pitchFamily="34" charset="0"/>
                        <a:ea typeface="Cambria" panose="02040503050406030204" pitchFamily="18" charset="0"/>
                      </a:endParaRPr>
                    </a:p>
                    <a:p>
                      <a:endParaRPr lang="en-IN" sz="1300" dirty="0">
                        <a:latin typeface="Gill Sans MT" panose="020B0502020104020203" pitchFamily="34" charset="0"/>
                      </a:endParaRPr>
                    </a:p>
                  </a:txBody>
                  <a:tcPr anchor="ctr"/>
                </a:tc>
                <a:extLst>
                  <a:ext uri="{0D108BD9-81ED-4DB2-BD59-A6C34878D82A}">
                    <a16:rowId xmlns:a16="http://schemas.microsoft.com/office/drawing/2014/main" val="2682205967"/>
                  </a:ext>
                </a:extLst>
              </a:tr>
              <a:tr h="370840">
                <a:tc vMerge="1">
                  <a:txBody>
                    <a:bodyPr/>
                    <a:lstStyle/>
                    <a:p>
                      <a:endParaRPr lang="en-IN" sz="1300" dirty="0"/>
                    </a:p>
                  </a:txBody>
                  <a:tcPr anchor="ctr"/>
                </a:tc>
                <a:tc>
                  <a:txBody>
                    <a:bodyPr/>
                    <a:lstStyle/>
                    <a:p>
                      <a:pPr marL="114300" lvl="1" indent="-114300" algn="l" defTabSz="533400">
                        <a:lnSpc>
                          <a:spcPct val="90000"/>
                        </a:lnSpc>
                        <a:spcBef>
                          <a:spcPct val="0"/>
                        </a:spcBef>
                        <a:spcAft>
                          <a:spcPct val="15000"/>
                        </a:spcAft>
                        <a:buNone/>
                      </a:pPr>
                      <a:r>
                        <a:rPr lang="en-IN" sz="1300" b="1" i="0" kern="1200" dirty="0">
                          <a:latin typeface="Gill Sans MT" panose="020B0502020104020203" pitchFamily="34" charset="0"/>
                          <a:ea typeface="Cambria" panose="02040503050406030204" pitchFamily="18" charset="0"/>
                        </a:rPr>
                        <a:t>2. Mean Squared Error (MSE) Loss:</a:t>
                      </a:r>
                      <a:endParaRPr lang="en-IN" sz="1300" kern="1200" dirty="0">
                        <a:latin typeface="Gill Sans MT" panose="020B0502020104020203" pitchFamily="34" charset="0"/>
                        <a:ea typeface="Cambria" panose="02040503050406030204" pitchFamily="18" charset="0"/>
                      </a:endParaRPr>
                    </a:p>
                    <a:p>
                      <a:pPr marL="114300" lvl="2" indent="-57150" algn="just" defTabSz="466725">
                        <a:lnSpc>
                          <a:spcPct val="150000"/>
                        </a:lnSpc>
                        <a:spcBef>
                          <a:spcPct val="0"/>
                        </a:spcBef>
                        <a:spcAft>
                          <a:spcPct val="15000"/>
                        </a:spcAft>
                        <a:buFont typeface="Wingdings" panose="05000000000000000000" pitchFamily="2" charset="2"/>
                        <a:buChar char="Ø"/>
                      </a:pPr>
                      <a:r>
                        <a:rPr lang="en-US" sz="1300" b="0" i="0" kern="1200" dirty="0">
                          <a:latin typeface="Gill Sans MT" panose="020B0502020104020203" pitchFamily="34" charset="0"/>
                          <a:ea typeface="Cambria" panose="02040503050406030204" pitchFamily="18" charset="0"/>
                        </a:rPr>
                        <a:t> Fine-tunes pixel accuracy and reduces unwanted artifacts</a:t>
                      </a:r>
                      <a:endParaRPr lang="en-IN" sz="1300" dirty="0">
                        <a:latin typeface="Gill Sans MT" panose="020B0502020104020203" pitchFamily="34" charset="0"/>
                      </a:endParaRPr>
                    </a:p>
                  </a:txBody>
                  <a:tcPr anchor="ctr"/>
                </a:tc>
                <a:extLst>
                  <a:ext uri="{0D108BD9-81ED-4DB2-BD59-A6C34878D82A}">
                    <a16:rowId xmlns:a16="http://schemas.microsoft.com/office/drawing/2014/main" val="443970786"/>
                  </a:ext>
                </a:extLst>
              </a:tr>
            </a:tbl>
          </a:graphicData>
        </a:graphic>
      </p:graphicFrame>
    </p:spTree>
    <p:extLst>
      <p:ext uri="{BB962C8B-B14F-4D97-AF65-F5344CB8AC3E}">
        <p14:creationId xmlns:p14="http://schemas.microsoft.com/office/powerpoint/2010/main" val="1472226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AF882-3FE2-EB50-5A53-2B721EE6C7F2}"/>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EA387A50-00D1-B74D-D0D2-78406D00EBCB}"/>
              </a:ext>
            </a:extLst>
          </p:cNvPr>
          <p:cNvSpPr txBox="1"/>
          <p:nvPr/>
        </p:nvSpPr>
        <p:spPr>
          <a:xfrm>
            <a:off x="538350" y="255750"/>
            <a:ext cx="8290490" cy="856980"/>
          </a:xfrm>
          <a:prstGeom prst="rect">
            <a:avLst/>
          </a:prstGeom>
          <a:noFill/>
          <a:ln>
            <a:noFill/>
          </a:ln>
        </p:spPr>
        <p:txBody>
          <a:bodyPr lIns="90000" tIns="45000" rIns="90000" bIns="45000" anchor="ctr">
            <a:noAutofit/>
          </a:bodyPr>
          <a:lstStyle/>
          <a:p>
            <a:pPr>
              <a:lnSpc>
                <a:spcPct val="100000"/>
              </a:lnSpc>
            </a:pPr>
            <a:r>
              <a:rPr lang="en-US" sz="2800" b="1" spc="-1" dirty="0" err="1">
                <a:solidFill>
                  <a:srgbClr val="572314"/>
                </a:solidFill>
                <a:latin typeface="Gill Sans MT" panose="020B0502020104020203" pitchFamily="34" charset="0"/>
                <a:cs typeface="Times New Roman" pitchFamily="18" charset="0"/>
              </a:rPr>
              <a:t>Contd</a:t>
            </a:r>
            <a:r>
              <a:rPr lang="en-US" sz="2800" b="1" spc="-1" dirty="0">
                <a:solidFill>
                  <a:srgbClr val="572314"/>
                </a:solidFill>
                <a:latin typeface="Gill Sans MT" panose="020B0502020104020203" pitchFamily="34" charset="0"/>
                <a:cs typeface="Times New Roman" pitchFamily="18" charset="0"/>
              </a:rPr>
              <a:t>…</a:t>
            </a:r>
          </a:p>
        </p:txBody>
      </p:sp>
      <p:sp>
        <p:nvSpPr>
          <p:cNvPr id="110" name="TextShape 2">
            <a:extLst>
              <a:ext uri="{FF2B5EF4-FFF2-40B4-BE49-F238E27FC236}">
                <a16:creationId xmlns:a16="http://schemas.microsoft.com/office/drawing/2014/main" id="{017D7FB3-0167-1C2D-BA58-2527C0C245C3}"/>
              </a:ext>
            </a:extLst>
          </p:cNvPr>
          <p:cNvSpPr txBox="1"/>
          <p:nvPr/>
        </p:nvSpPr>
        <p:spPr>
          <a:xfrm>
            <a:off x="538350" y="987574"/>
            <a:ext cx="7778066" cy="3698546"/>
          </a:xfrm>
          <a:prstGeom prst="rect">
            <a:avLst/>
          </a:prstGeom>
          <a:noFill/>
          <a:ln>
            <a:noFill/>
          </a:ln>
        </p:spPr>
        <p:txBody>
          <a:bodyPr lIns="90000" tIns="45000" rIns="90000" bIns="45000">
            <a:noAutofit/>
          </a:bodyPr>
          <a:lstStyle/>
          <a:p>
            <a:pPr marL="182880" indent="-237240">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Technologies, Frameworks, and Libraries Used</a:t>
            </a:r>
          </a:p>
          <a:p>
            <a:pPr marL="182880" indent="-237240">
              <a:spcBef>
                <a:spcPts val="550"/>
              </a:spcBef>
              <a:buClr>
                <a:srgbClr val="3891A7"/>
              </a:buClr>
              <a:buFont typeface="Wingdings" charset="2"/>
              <a:buChar char=""/>
            </a:pPr>
            <a:endParaRPr lang="en-US" sz="2400" spc="-1" dirty="0">
              <a:solidFill>
                <a:srgbClr val="000000"/>
              </a:solidFill>
              <a:latin typeface="Gill Sans MT" panose="020B0502020104020203" pitchFamily="34" charset="0"/>
            </a:endParaRPr>
          </a:p>
          <a:p>
            <a:endParaRPr lang="en-US" sz="2400" b="0" strike="noStrike" spc="-1" dirty="0">
              <a:solidFill>
                <a:srgbClr val="000000"/>
              </a:solidFill>
              <a:latin typeface="Gill Sans MT" panose="020B0502020104020203" pitchFamily="34" charset="0"/>
            </a:endParaRPr>
          </a:p>
          <a:p>
            <a:endParaRPr lang="en-US" sz="2400" b="0" strike="noStrike" spc="-1" dirty="0">
              <a:solidFill>
                <a:srgbClr val="000000"/>
              </a:solidFill>
              <a:latin typeface="Gill Sans MT" panose="020B0502020104020203" pitchFamily="34" charset="0"/>
            </a:endParaRPr>
          </a:p>
          <a:p>
            <a:pPr marL="402480">
              <a:lnSpc>
                <a:spcPct val="100000"/>
              </a:lnSpc>
              <a:spcBef>
                <a:spcPts val="550"/>
              </a:spcBef>
            </a:pPr>
            <a:endParaRPr lang="en-US" sz="2400" b="0" strike="noStrike" spc="-1" dirty="0">
              <a:solidFill>
                <a:srgbClr val="000000"/>
              </a:solidFill>
              <a:latin typeface="Gill Sans MT" panose="020B0502020104020203" pitchFamily="34" charset="0"/>
            </a:endParaRPr>
          </a:p>
          <a:p>
            <a:pPr marL="82440">
              <a:lnSpc>
                <a:spcPct val="100000"/>
              </a:lnSpc>
              <a:spcBef>
                <a:spcPts val="601"/>
              </a:spcBef>
            </a:pPr>
            <a:endParaRPr lang="en-US" sz="2400" b="0" strike="noStrike" spc="-1" dirty="0">
              <a:solidFill>
                <a:srgbClr val="000000"/>
              </a:solidFill>
              <a:latin typeface="Gill Sans MT" panose="020B0502020104020203" pitchFamily="34" charset="0"/>
            </a:endParaRPr>
          </a:p>
        </p:txBody>
      </p:sp>
      <p:sp>
        <p:nvSpPr>
          <p:cNvPr id="111" name="TextShape 3">
            <a:extLst>
              <a:ext uri="{FF2B5EF4-FFF2-40B4-BE49-F238E27FC236}">
                <a16:creationId xmlns:a16="http://schemas.microsoft.com/office/drawing/2014/main" id="{18EEB019-715D-8D89-C20E-D1683A29B9B4}"/>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12</a:t>
            </a:fld>
            <a:endParaRPr lang="en-IN" sz="1200" b="0" strike="noStrike" spc="-1">
              <a:latin typeface="Times New Roman"/>
            </a:endParaRPr>
          </a:p>
        </p:txBody>
      </p:sp>
      <p:pic>
        <p:nvPicPr>
          <p:cNvPr id="112" name="Picture 2">
            <a:extLst>
              <a:ext uri="{FF2B5EF4-FFF2-40B4-BE49-F238E27FC236}">
                <a16:creationId xmlns:a16="http://schemas.microsoft.com/office/drawing/2014/main" id="{F443CAB8-BB54-B84C-674E-63FB7CA486CB}"/>
              </a:ext>
            </a:extLst>
          </p:cNvPr>
          <p:cNvPicPr/>
          <p:nvPr/>
        </p:nvPicPr>
        <p:blipFill>
          <a:blip r:embed="rId2" cstate="print"/>
          <a:stretch/>
        </p:blipFill>
        <p:spPr>
          <a:xfrm>
            <a:off x="8166976" y="0"/>
            <a:ext cx="977024" cy="915566"/>
          </a:xfrm>
          <a:prstGeom prst="rect">
            <a:avLst/>
          </a:prstGeom>
          <a:ln>
            <a:noFill/>
          </a:ln>
        </p:spPr>
      </p:pic>
      <p:graphicFrame>
        <p:nvGraphicFramePr>
          <p:cNvPr id="2" name="Table 1">
            <a:extLst>
              <a:ext uri="{FF2B5EF4-FFF2-40B4-BE49-F238E27FC236}">
                <a16:creationId xmlns:a16="http://schemas.microsoft.com/office/drawing/2014/main" id="{E3261159-37F2-8F8D-6649-A40EF0433D07}"/>
              </a:ext>
            </a:extLst>
          </p:cNvPr>
          <p:cNvGraphicFramePr>
            <a:graphicFrameLocks noGrp="1"/>
          </p:cNvGraphicFramePr>
          <p:nvPr>
            <p:extLst>
              <p:ext uri="{D42A27DB-BD31-4B8C-83A1-F6EECF244321}">
                <p14:modId xmlns:p14="http://schemas.microsoft.com/office/powerpoint/2010/main" val="2439668796"/>
              </p:ext>
            </p:extLst>
          </p:nvPr>
        </p:nvGraphicFramePr>
        <p:xfrm>
          <a:off x="1259632" y="2179919"/>
          <a:ext cx="6288960" cy="1938410"/>
        </p:xfrm>
        <a:graphic>
          <a:graphicData uri="http://schemas.openxmlformats.org/drawingml/2006/table">
            <a:tbl>
              <a:tblPr firstRow="1" bandRow="1">
                <a:tableStyleId>{3C2FFA5D-87B4-456A-9821-1D502468CF0F}</a:tableStyleId>
              </a:tblPr>
              <a:tblGrid>
                <a:gridCol w="2304256">
                  <a:extLst>
                    <a:ext uri="{9D8B030D-6E8A-4147-A177-3AD203B41FA5}">
                      <a16:colId xmlns:a16="http://schemas.microsoft.com/office/drawing/2014/main" val="1001608244"/>
                    </a:ext>
                  </a:extLst>
                </a:gridCol>
                <a:gridCol w="1888384">
                  <a:extLst>
                    <a:ext uri="{9D8B030D-6E8A-4147-A177-3AD203B41FA5}">
                      <a16:colId xmlns:a16="http://schemas.microsoft.com/office/drawing/2014/main" val="3553697282"/>
                    </a:ext>
                  </a:extLst>
                </a:gridCol>
                <a:gridCol w="2096320">
                  <a:extLst>
                    <a:ext uri="{9D8B030D-6E8A-4147-A177-3AD203B41FA5}">
                      <a16:colId xmlns:a16="http://schemas.microsoft.com/office/drawing/2014/main" val="134899063"/>
                    </a:ext>
                  </a:extLst>
                </a:gridCol>
              </a:tblGrid>
              <a:tr h="379871">
                <a:tc>
                  <a:txBody>
                    <a:bodyPr/>
                    <a:lstStyle/>
                    <a:p>
                      <a:pPr algn="ctr"/>
                      <a:r>
                        <a:rPr lang="en-US" sz="1800">
                          <a:latin typeface="Gill Sans MT" panose="020B0502020104020203" pitchFamily="34" charset="0"/>
                          <a:ea typeface="Cambria" panose="02040503050406030204" pitchFamily="18" charset="0"/>
                        </a:rPr>
                        <a:t>Technologies</a:t>
                      </a:r>
                      <a:endParaRPr lang="en-IN" sz="1800" dirty="0">
                        <a:latin typeface="Gill Sans MT" panose="020B0502020104020203" pitchFamily="34" charset="0"/>
                        <a:ea typeface="Cambria" panose="02040503050406030204" pitchFamily="18" charset="0"/>
                      </a:endParaRPr>
                    </a:p>
                  </a:txBody>
                  <a:tcPr anchor="ctr"/>
                </a:tc>
                <a:tc>
                  <a:txBody>
                    <a:bodyPr/>
                    <a:lstStyle/>
                    <a:p>
                      <a:pPr algn="ctr"/>
                      <a:r>
                        <a:rPr lang="en-US" sz="1800" dirty="0">
                          <a:latin typeface="Gill Sans MT" panose="020B0502020104020203" pitchFamily="34" charset="0"/>
                          <a:ea typeface="Cambria" panose="02040503050406030204" pitchFamily="18" charset="0"/>
                        </a:rPr>
                        <a:t>Frameworks</a:t>
                      </a:r>
                      <a:endParaRPr lang="en-IN" sz="1800" dirty="0">
                        <a:latin typeface="Gill Sans MT" panose="020B0502020104020203" pitchFamily="34" charset="0"/>
                        <a:ea typeface="Cambria" panose="02040503050406030204" pitchFamily="18" charset="0"/>
                      </a:endParaRPr>
                    </a:p>
                  </a:txBody>
                  <a:tcPr anchor="ctr"/>
                </a:tc>
                <a:tc>
                  <a:txBody>
                    <a:bodyPr/>
                    <a:lstStyle/>
                    <a:p>
                      <a:pPr algn="ctr"/>
                      <a:r>
                        <a:rPr lang="en-US" sz="1800">
                          <a:latin typeface="Gill Sans MT" panose="020B0502020104020203" pitchFamily="34" charset="0"/>
                          <a:ea typeface="Cambria" panose="02040503050406030204" pitchFamily="18" charset="0"/>
                        </a:rPr>
                        <a:t>Libraries</a:t>
                      </a:r>
                      <a:endParaRPr lang="en-US" sz="18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633981738"/>
                  </a:ext>
                </a:extLst>
              </a:tr>
              <a:tr h="446882">
                <a:tc>
                  <a:txBody>
                    <a:bodyPr/>
                    <a:lstStyle/>
                    <a:p>
                      <a:pPr marL="285750" indent="-285750" algn="l">
                        <a:buFont typeface="Wingdings" panose="05000000000000000000" pitchFamily="2" charset="2"/>
                        <a:buChar char="Ø"/>
                      </a:pPr>
                      <a:r>
                        <a:rPr lang="en-US" dirty="0">
                          <a:latin typeface="Gill Sans MT" panose="020B0502020104020203" pitchFamily="34" charset="0"/>
                          <a:ea typeface="Cambria" panose="02040503050406030204" pitchFamily="18" charset="0"/>
                        </a:rPr>
                        <a:t>Python</a:t>
                      </a:r>
                      <a:endParaRPr lang="en-IN" dirty="0">
                        <a:latin typeface="Gill Sans MT" panose="020B0502020104020203" pitchFamily="34" charset="0"/>
                        <a:ea typeface="Cambria" panose="020405030504060302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atin typeface="Gill Sans MT" panose="020B0502020104020203" pitchFamily="34" charset="0"/>
                          <a:ea typeface="Cambria" panose="02040503050406030204" pitchFamily="18" charset="0"/>
                        </a:rPr>
                        <a:t>TensorFlow</a:t>
                      </a:r>
                      <a:endParaRPr lang="en-IN" dirty="0">
                        <a:latin typeface="Gill Sans MT" panose="020B0502020104020203" pitchFamily="34" charset="0"/>
                        <a:ea typeface="Cambria" panose="02040503050406030204" pitchFamily="18" charset="0"/>
                      </a:endParaRPr>
                    </a:p>
                  </a:txBody>
                  <a:tcPr anchor="ctr"/>
                </a:tc>
                <a:tc>
                  <a:txBody>
                    <a:bodyPr/>
                    <a:lstStyle/>
                    <a:p>
                      <a:pPr marL="285750" indent="-285750" algn="l">
                        <a:buFont typeface="Wingdings" panose="05000000000000000000" pitchFamily="2" charset="2"/>
                        <a:buChar char="Ø"/>
                      </a:pPr>
                      <a:r>
                        <a:rPr lang="en-US">
                          <a:latin typeface="Gill Sans MT" panose="020B0502020104020203" pitchFamily="34" charset="0"/>
                          <a:ea typeface="Cambria" panose="02040503050406030204" pitchFamily="18" charset="0"/>
                        </a:rPr>
                        <a:t>OpenCV (cv2)</a:t>
                      </a:r>
                      <a:endParaRPr lang="en-IN"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3634234324"/>
                  </a:ext>
                </a:extLst>
              </a:tr>
              <a:tr h="664775">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latin typeface="Gill Sans MT" panose="020B0502020104020203" pitchFamily="34" charset="0"/>
                          <a:ea typeface="Cambria" panose="02040503050406030204" pitchFamily="18" charset="0"/>
                        </a:rPr>
                        <a:t>Deep Learning</a:t>
                      </a:r>
                      <a:endParaRPr lang="en-IN" dirty="0">
                        <a:latin typeface="Gill Sans MT" panose="020B0502020104020203" pitchFamily="34" charset="0"/>
                        <a:ea typeface="Cambria" panose="02040503050406030204" pitchFamily="18" charset="0"/>
                      </a:endParaRPr>
                    </a:p>
                  </a:txBody>
                  <a:tcPr anchor="ctr"/>
                </a:tc>
                <a:tc>
                  <a:txBody>
                    <a:bodyPr/>
                    <a:lstStyle/>
                    <a:p>
                      <a:pPr marL="0" indent="0" algn="l">
                        <a:buFont typeface="Wingdings" panose="05000000000000000000" pitchFamily="2" charset="2"/>
                        <a:buNone/>
                      </a:pPr>
                      <a:endParaRPr lang="en-IN" dirty="0">
                        <a:latin typeface="Gill Sans MT" panose="020B0502020104020203" pitchFamily="34" charset="0"/>
                        <a:ea typeface="Cambria" panose="02040503050406030204" pitchFamily="18" charset="0"/>
                      </a:endParaRPr>
                    </a:p>
                  </a:txBody>
                  <a:tcPr anchor="ctr"/>
                </a:tc>
                <a:tc>
                  <a:txBody>
                    <a:bodyPr/>
                    <a:lstStyle/>
                    <a:p>
                      <a:pPr marL="285750" indent="-285750" algn="l">
                        <a:buFont typeface="Wingdings" panose="05000000000000000000" pitchFamily="2" charset="2"/>
                        <a:buChar char="Ø"/>
                      </a:pPr>
                      <a:r>
                        <a:rPr lang="en-US">
                          <a:latin typeface="Gill Sans MT" panose="020B0502020104020203" pitchFamily="34" charset="0"/>
                          <a:ea typeface="Cambria" panose="02040503050406030204" pitchFamily="18" charset="0"/>
                        </a:rPr>
                        <a:t>NumPy</a:t>
                      </a:r>
                      <a:endParaRPr lang="en-IN"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2080115552"/>
                  </a:ext>
                </a:extLst>
              </a:tr>
              <a:tr h="446882">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dirty="0">
                          <a:latin typeface="Gill Sans MT" panose="020B0502020104020203" pitchFamily="34" charset="0"/>
                          <a:ea typeface="Cambria" panose="02040503050406030204" pitchFamily="18" charset="0"/>
                        </a:rPr>
                        <a:t>Google Colab</a:t>
                      </a:r>
                      <a:endParaRPr lang="en-IN" dirty="0">
                        <a:latin typeface="Gill Sans MT" panose="020B0502020104020203" pitchFamily="34" charset="0"/>
                        <a:ea typeface="Cambria" panose="02040503050406030204" pitchFamily="18" charset="0"/>
                      </a:endParaRPr>
                    </a:p>
                  </a:txBody>
                  <a:tcPr anchor="ctr"/>
                </a:tc>
                <a:tc>
                  <a:txBody>
                    <a:bodyPr/>
                    <a:lstStyle/>
                    <a:p>
                      <a:pPr marL="285750" indent="-285750" algn="l">
                        <a:buFont typeface="Wingdings" panose="05000000000000000000" pitchFamily="2" charset="2"/>
                        <a:buChar char="Ø"/>
                      </a:pPr>
                      <a:endParaRPr lang="en-IN" dirty="0">
                        <a:latin typeface="Gill Sans MT" panose="020B0502020104020203" pitchFamily="34" charset="0"/>
                        <a:ea typeface="Cambria" panose="02040503050406030204" pitchFamily="18" charset="0"/>
                      </a:endParaRPr>
                    </a:p>
                  </a:txBody>
                  <a:tcPr anchor="ctr"/>
                </a:tc>
                <a:tc>
                  <a:txBody>
                    <a:bodyPr/>
                    <a:lstStyle/>
                    <a:p>
                      <a:pPr marL="285750" indent="-285750" algn="l">
                        <a:buFont typeface="Wingdings" panose="05000000000000000000" pitchFamily="2" charset="2"/>
                        <a:buChar char="Ø"/>
                      </a:pPr>
                      <a:r>
                        <a:rPr lang="en-US" dirty="0">
                          <a:latin typeface="Gill Sans MT" panose="020B0502020104020203" pitchFamily="34" charset="0"/>
                          <a:ea typeface="Cambria" panose="02040503050406030204" pitchFamily="18" charset="0"/>
                        </a:rPr>
                        <a:t>Matplotlib</a:t>
                      </a:r>
                      <a:endParaRPr lang="en-IN"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1533839168"/>
                  </a:ext>
                </a:extLst>
              </a:tr>
            </a:tbl>
          </a:graphicData>
        </a:graphic>
      </p:graphicFrame>
    </p:spTree>
    <p:extLst>
      <p:ext uri="{BB962C8B-B14F-4D97-AF65-F5344CB8AC3E}">
        <p14:creationId xmlns:p14="http://schemas.microsoft.com/office/powerpoint/2010/main" val="202520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65368-1D35-5457-38D3-93F022720671}"/>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D80DC488-BB50-806C-7710-B3A3F0ECAF88}"/>
              </a:ext>
            </a:extLst>
          </p:cNvPr>
          <p:cNvSpPr txBox="1"/>
          <p:nvPr/>
        </p:nvSpPr>
        <p:spPr>
          <a:xfrm>
            <a:off x="467544" y="195486"/>
            <a:ext cx="8290490" cy="525137"/>
          </a:xfrm>
          <a:prstGeom prst="rect">
            <a:avLst/>
          </a:prstGeom>
          <a:noFill/>
          <a:ln>
            <a:noFill/>
          </a:ln>
        </p:spPr>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28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US" sz="2800" b="1" i="0" u="none" strike="noStrike" kern="1200" cap="none" spc="-1" normalizeH="0" baseline="0" noProof="0" dirty="0" err="1">
                <a:ln>
                  <a:noFill/>
                </a:ln>
                <a:solidFill>
                  <a:srgbClr val="572314"/>
                </a:solidFill>
                <a:effectLst/>
                <a:uLnTx/>
                <a:uFillTx/>
                <a:latin typeface="Gill Sans MT" panose="020B0502020104020203" pitchFamily="34" charset="0"/>
                <a:cs typeface="Times New Roman" pitchFamily="18" charset="0"/>
              </a:rPr>
              <a:t>Contd</a:t>
            </a:r>
            <a:r>
              <a:rPr kumimoji="0" lang="en-US"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a:t>
            </a:r>
            <a:br>
              <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111" name="TextShape 3">
            <a:extLst>
              <a:ext uri="{FF2B5EF4-FFF2-40B4-BE49-F238E27FC236}">
                <a16:creationId xmlns:a16="http://schemas.microsoft.com/office/drawing/2014/main" id="{DB0778FA-E88A-230E-702A-6763D2C84A76}"/>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13</a:t>
            </a:fld>
            <a:endParaRPr lang="en-IN" sz="1200" b="0" strike="noStrike" spc="-1">
              <a:latin typeface="Times New Roman"/>
            </a:endParaRPr>
          </a:p>
        </p:txBody>
      </p:sp>
      <p:pic>
        <p:nvPicPr>
          <p:cNvPr id="112" name="Picture 2">
            <a:extLst>
              <a:ext uri="{FF2B5EF4-FFF2-40B4-BE49-F238E27FC236}">
                <a16:creationId xmlns:a16="http://schemas.microsoft.com/office/drawing/2014/main" id="{15C8B751-76E8-8FE3-9BEB-604C92BFE759}"/>
              </a:ext>
            </a:extLst>
          </p:cNvPr>
          <p:cNvPicPr/>
          <p:nvPr/>
        </p:nvPicPr>
        <p:blipFill>
          <a:blip r:embed="rId2" cstate="print"/>
          <a:stretch/>
        </p:blipFill>
        <p:spPr>
          <a:xfrm>
            <a:off x="8166976" y="0"/>
            <a:ext cx="977024" cy="915566"/>
          </a:xfrm>
          <a:prstGeom prst="rect">
            <a:avLst/>
          </a:prstGeom>
          <a:ln>
            <a:noFill/>
          </a:ln>
        </p:spPr>
      </p:pic>
      <p:sp>
        <p:nvSpPr>
          <p:cNvPr id="3" name="TextBox 2">
            <a:extLst>
              <a:ext uri="{FF2B5EF4-FFF2-40B4-BE49-F238E27FC236}">
                <a16:creationId xmlns:a16="http://schemas.microsoft.com/office/drawing/2014/main" id="{BADB1BD5-4475-7B10-5B96-2988BEFE08A5}"/>
              </a:ext>
            </a:extLst>
          </p:cNvPr>
          <p:cNvSpPr txBox="1"/>
          <p:nvPr/>
        </p:nvSpPr>
        <p:spPr>
          <a:xfrm>
            <a:off x="741183" y="659472"/>
            <a:ext cx="7858144" cy="400110"/>
          </a:xfrm>
          <a:prstGeom prst="rect">
            <a:avLst/>
          </a:prstGeom>
          <a:noFill/>
        </p:spPr>
        <p:txBody>
          <a:bodyPr wrap="square">
            <a:spAutoFit/>
          </a:bodyPr>
          <a:lstStyle/>
          <a:p>
            <a:pPr marL="182880" indent="-237240">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Dataset Table</a:t>
            </a:r>
          </a:p>
        </p:txBody>
      </p:sp>
      <p:graphicFrame>
        <p:nvGraphicFramePr>
          <p:cNvPr id="2" name="Table 1">
            <a:extLst>
              <a:ext uri="{FF2B5EF4-FFF2-40B4-BE49-F238E27FC236}">
                <a16:creationId xmlns:a16="http://schemas.microsoft.com/office/drawing/2014/main" id="{6944068E-5283-7D18-A9B7-EFC4D687F671}"/>
              </a:ext>
            </a:extLst>
          </p:cNvPr>
          <p:cNvGraphicFramePr>
            <a:graphicFrameLocks noGrp="1"/>
          </p:cNvGraphicFramePr>
          <p:nvPr>
            <p:extLst>
              <p:ext uri="{D42A27DB-BD31-4B8C-83A1-F6EECF244321}">
                <p14:modId xmlns:p14="http://schemas.microsoft.com/office/powerpoint/2010/main" val="3444926541"/>
              </p:ext>
            </p:extLst>
          </p:nvPr>
        </p:nvGraphicFramePr>
        <p:xfrm>
          <a:off x="261091" y="1396206"/>
          <a:ext cx="8496943" cy="3114040"/>
        </p:xfrm>
        <a:graphic>
          <a:graphicData uri="http://schemas.openxmlformats.org/drawingml/2006/table">
            <a:tbl>
              <a:tblPr firstRow="1" bandRow="1">
                <a:tableStyleId>{5940675A-B579-460E-94D1-54222C63F5DA}</a:tableStyleId>
              </a:tblPr>
              <a:tblGrid>
                <a:gridCol w="1358581">
                  <a:extLst>
                    <a:ext uri="{9D8B030D-6E8A-4147-A177-3AD203B41FA5}">
                      <a16:colId xmlns:a16="http://schemas.microsoft.com/office/drawing/2014/main" val="1596805460"/>
                    </a:ext>
                  </a:extLst>
                </a:gridCol>
                <a:gridCol w="2097802">
                  <a:extLst>
                    <a:ext uri="{9D8B030D-6E8A-4147-A177-3AD203B41FA5}">
                      <a16:colId xmlns:a16="http://schemas.microsoft.com/office/drawing/2014/main" val="485752968"/>
                    </a:ext>
                  </a:extLst>
                </a:gridCol>
                <a:gridCol w="1646614">
                  <a:extLst>
                    <a:ext uri="{9D8B030D-6E8A-4147-A177-3AD203B41FA5}">
                      <a16:colId xmlns:a16="http://schemas.microsoft.com/office/drawing/2014/main" val="15879602"/>
                    </a:ext>
                  </a:extLst>
                </a:gridCol>
                <a:gridCol w="3393946">
                  <a:extLst>
                    <a:ext uri="{9D8B030D-6E8A-4147-A177-3AD203B41FA5}">
                      <a16:colId xmlns:a16="http://schemas.microsoft.com/office/drawing/2014/main" val="1176836829"/>
                    </a:ext>
                  </a:extLst>
                </a:gridCol>
              </a:tblGrid>
              <a:tr h="370840">
                <a:tc>
                  <a:txBody>
                    <a:bodyPr/>
                    <a:lstStyle/>
                    <a:p>
                      <a:pPr algn="ctr"/>
                      <a:r>
                        <a:rPr lang="en-US" sz="1400" b="0" dirty="0">
                          <a:latin typeface="Gill Sans MT" panose="020B0502020104020203" pitchFamily="34" charset="0"/>
                          <a:ea typeface="Cambria" panose="02040503050406030204" pitchFamily="18" charset="0"/>
                        </a:rPr>
                        <a:t>Dataset Subset</a:t>
                      </a:r>
                      <a:endParaRPr lang="en-IN" sz="1400" b="0" dirty="0">
                        <a:latin typeface="Gill Sans MT" panose="020B0502020104020203" pitchFamily="34" charset="0"/>
                        <a:ea typeface="Cambria" panose="02040503050406030204" pitchFamily="18" charset="0"/>
                      </a:endParaRPr>
                    </a:p>
                  </a:txBody>
                  <a:tcPr anchor="ctr"/>
                </a:tc>
                <a:tc>
                  <a:txBody>
                    <a:bodyPr/>
                    <a:lstStyle/>
                    <a:p>
                      <a:pPr algn="ctr"/>
                      <a:r>
                        <a:rPr lang="en-US" sz="1400" b="0" dirty="0">
                          <a:latin typeface="Gill Sans MT" panose="020B0502020104020203" pitchFamily="34" charset="0"/>
                          <a:ea typeface="Cambria" panose="02040503050406030204" pitchFamily="18" charset="0"/>
                        </a:rPr>
                        <a:t>Description</a:t>
                      </a:r>
                      <a:endParaRPr lang="en-IN" sz="1400" b="0" dirty="0">
                        <a:latin typeface="Gill Sans MT" panose="020B0502020104020203" pitchFamily="34" charset="0"/>
                        <a:ea typeface="Cambria" panose="02040503050406030204" pitchFamily="18" charset="0"/>
                      </a:endParaRPr>
                    </a:p>
                  </a:txBody>
                  <a:tcPr anchor="ctr"/>
                </a:tc>
                <a:tc>
                  <a:txBody>
                    <a:bodyPr/>
                    <a:lstStyle/>
                    <a:p>
                      <a:pPr algn="ctr"/>
                      <a:r>
                        <a:rPr lang="en-US" sz="1400" b="0" dirty="0">
                          <a:latin typeface="Gill Sans MT" panose="020B0502020104020203" pitchFamily="34" charset="0"/>
                          <a:ea typeface="Cambria" panose="02040503050406030204" pitchFamily="18" charset="0"/>
                        </a:rPr>
                        <a:t>Number of Images</a:t>
                      </a:r>
                      <a:endParaRPr lang="en-IN" sz="1400" b="0" dirty="0">
                        <a:latin typeface="Gill Sans MT" panose="020B0502020104020203" pitchFamily="34" charset="0"/>
                        <a:ea typeface="Cambria" panose="02040503050406030204" pitchFamily="18" charset="0"/>
                      </a:endParaRPr>
                    </a:p>
                  </a:txBody>
                  <a:tcPr anchor="ctr"/>
                </a:tc>
                <a:tc>
                  <a:txBody>
                    <a:bodyPr/>
                    <a:lstStyle/>
                    <a:p>
                      <a:pPr algn="ctr"/>
                      <a:r>
                        <a:rPr lang="en-US" sz="1400" b="0" dirty="0">
                          <a:latin typeface="Gill Sans MT" panose="020B0502020104020203" pitchFamily="34" charset="0"/>
                          <a:ea typeface="Cambria" panose="02040503050406030204" pitchFamily="18" charset="0"/>
                        </a:rPr>
                        <a:t>Details</a:t>
                      </a:r>
                      <a:endParaRPr lang="en-IN" sz="1400" b="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2522721250"/>
                  </a:ext>
                </a:extLst>
              </a:tr>
              <a:tr h="243606">
                <a:tc>
                  <a:txBody>
                    <a:bodyPr/>
                    <a:lstStyle/>
                    <a:p>
                      <a:pPr algn="l"/>
                      <a:r>
                        <a:rPr lang="en-US" sz="1200" b="0" dirty="0">
                          <a:latin typeface="Gill Sans MT" panose="020B0502020104020203" pitchFamily="34" charset="0"/>
                          <a:ea typeface="Cambria" panose="02040503050406030204" pitchFamily="18" charset="0"/>
                        </a:rPr>
                        <a:t>ITS (Indoor Training Set)</a:t>
                      </a:r>
                      <a:endParaRPr lang="en-IN" sz="1200" b="0" dirty="0">
                        <a:latin typeface="Gill Sans MT" panose="020B0502020104020203" pitchFamily="34" charset="0"/>
                        <a:ea typeface="Cambria" panose="02040503050406030204" pitchFamily="18" charset="0"/>
                      </a:endParaRPr>
                    </a:p>
                  </a:txBody>
                  <a:tcPr anchor="ctr"/>
                </a:tc>
                <a:tc>
                  <a:txBody>
                    <a:bodyPr/>
                    <a:lstStyle/>
                    <a:p>
                      <a:pPr algn="just"/>
                      <a:r>
                        <a:rPr lang="en-US" sz="1200" dirty="0">
                          <a:latin typeface="Gill Sans MT" panose="020B0502020104020203" pitchFamily="34" charset="0"/>
                          <a:ea typeface="Cambria" panose="02040503050406030204" pitchFamily="18" charset="0"/>
                        </a:rPr>
                        <a:t>Used for training dehazing models, focuses on indoor scenes.</a:t>
                      </a:r>
                      <a:endParaRPr lang="en-IN" sz="1200" dirty="0">
                        <a:latin typeface="Gill Sans MT" panose="020B0502020104020203" pitchFamily="34" charset="0"/>
                        <a:ea typeface="Cambria" panose="02040503050406030204" pitchFamily="18" charset="0"/>
                      </a:endParaRPr>
                    </a:p>
                  </a:txBody>
                  <a:tcPr anchor="ctr"/>
                </a:tc>
                <a:tc>
                  <a:txBody>
                    <a:bodyPr/>
                    <a:lstStyle/>
                    <a:p>
                      <a:pPr algn="ctr"/>
                      <a:r>
                        <a:rPr lang="en-US" sz="1200" dirty="0">
                          <a:latin typeface="Gill Sans MT" panose="020B0502020104020203" pitchFamily="34" charset="0"/>
                          <a:ea typeface="Cambria" panose="02040503050406030204" pitchFamily="18" charset="0"/>
                        </a:rPr>
                        <a:t>13990 Images</a:t>
                      </a:r>
                      <a:endParaRPr lang="en-IN" sz="1200" dirty="0">
                        <a:latin typeface="Gill Sans MT" panose="020B0502020104020203" pitchFamily="34" charset="0"/>
                        <a:ea typeface="Cambria" panose="02040503050406030204" pitchFamily="18" charset="0"/>
                      </a:endParaRPr>
                    </a:p>
                  </a:txBody>
                  <a:tcPr anchor="ctr"/>
                </a:tc>
                <a:tc>
                  <a:txBody>
                    <a:bodyPr/>
                    <a:lstStyle/>
                    <a:p>
                      <a:pPr algn="just"/>
                      <a:r>
                        <a:rPr lang="en-US" sz="1200" dirty="0">
                          <a:latin typeface="Gill Sans MT" panose="020B0502020104020203" pitchFamily="34" charset="0"/>
                          <a:ea typeface="Cambria" panose="02040503050406030204" pitchFamily="18" charset="0"/>
                        </a:rPr>
                        <a:t>Contains 1,399 clear images, each used to generate approximately 10 synthetic hazy variants to simulate various indoor haze conditions.</a:t>
                      </a:r>
                      <a:endParaRPr lang="en-IN" sz="12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1076677503"/>
                  </a:ext>
                </a:extLst>
              </a:tr>
              <a:tr h="370840">
                <a:tc>
                  <a:txBody>
                    <a:bodyPr/>
                    <a:lstStyle/>
                    <a:p>
                      <a:pPr algn="l"/>
                      <a:r>
                        <a:rPr lang="en-US" sz="1200" b="0" dirty="0">
                          <a:latin typeface="Gill Sans MT" panose="020B0502020104020203" pitchFamily="34" charset="0"/>
                          <a:ea typeface="Cambria" panose="02040503050406030204" pitchFamily="18" charset="0"/>
                        </a:rPr>
                        <a:t>SOTS (Synthetic Objective Testing Set)</a:t>
                      </a:r>
                      <a:endParaRPr lang="en-IN" sz="1200" b="0" dirty="0">
                        <a:latin typeface="Gill Sans MT" panose="020B0502020104020203" pitchFamily="34" charset="0"/>
                        <a:ea typeface="Cambria" panose="02040503050406030204" pitchFamily="18" charset="0"/>
                      </a:endParaRPr>
                    </a:p>
                  </a:txBody>
                  <a:tcPr anchor="ctr"/>
                </a:tc>
                <a:tc>
                  <a:txBody>
                    <a:bodyPr/>
                    <a:lstStyle/>
                    <a:p>
                      <a:pPr algn="just"/>
                      <a:r>
                        <a:rPr lang="en-US" sz="1200" dirty="0">
                          <a:latin typeface="Gill Sans MT" panose="020B0502020104020203" pitchFamily="34" charset="0"/>
                          <a:ea typeface="Cambria" panose="02040503050406030204" pitchFamily="18" charset="0"/>
                        </a:rPr>
                        <a:t>Used for evaluating dehazing models, includes both indoor and outdoor scenes.</a:t>
                      </a:r>
                      <a:endParaRPr lang="en-IN" sz="1200" dirty="0">
                        <a:latin typeface="Gill Sans MT" panose="020B0502020104020203" pitchFamily="34" charset="0"/>
                        <a:ea typeface="Cambria" panose="02040503050406030204" pitchFamily="18" charset="0"/>
                      </a:endParaRPr>
                    </a:p>
                  </a:txBody>
                  <a:tcPr anchor="ctr"/>
                </a:tc>
                <a:tc>
                  <a:txBody>
                    <a:bodyPr/>
                    <a:lstStyle/>
                    <a:p>
                      <a:pPr algn="ctr"/>
                      <a:r>
                        <a:rPr lang="en-US" sz="1200" dirty="0">
                          <a:latin typeface="Gill Sans MT" panose="020B0502020104020203" pitchFamily="34" charset="0"/>
                          <a:ea typeface="Cambria" panose="02040503050406030204" pitchFamily="18" charset="0"/>
                        </a:rPr>
                        <a:t>1000 Images</a:t>
                      </a:r>
                    </a:p>
                    <a:p>
                      <a:pPr algn="ctr"/>
                      <a:r>
                        <a:rPr lang="en-US" sz="1200" dirty="0">
                          <a:latin typeface="Gill Sans MT" panose="020B0502020104020203" pitchFamily="34" charset="0"/>
                          <a:ea typeface="Cambria" panose="02040503050406030204" pitchFamily="18" charset="0"/>
                        </a:rPr>
                        <a:t>(500 indoor,</a:t>
                      </a:r>
                    </a:p>
                    <a:p>
                      <a:pPr algn="ctr"/>
                      <a:r>
                        <a:rPr lang="en-US" sz="1200" dirty="0">
                          <a:latin typeface="Gill Sans MT" panose="020B0502020104020203" pitchFamily="34" charset="0"/>
                          <a:ea typeface="Cambria" panose="02040503050406030204" pitchFamily="18" charset="0"/>
                        </a:rPr>
                        <a:t>500 outdoor)</a:t>
                      </a:r>
                      <a:endParaRPr lang="en-IN" sz="1200" dirty="0">
                        <a:latin typeface="Gill Sans MT" panose="020B0502020104020203" pitchFamily="34" charset="0"/>
                        <a:ea typeface="Cambria" panose="02040503050406030204" pitchFamily="18" charset="0"/>
                      </a:endParaRPr>
                    </a:p>
                  </a:txBody>
                  <a:tcPr anchor="ctr"/>
                </a:tc>
                <a:tc>
                  <a:txBody>
                    <a:bodyPr/>
                    <a:lstStyle/>
                    <a:p>
                      <a:pPr algn="just"/>
                      <a:r>
                        <a:rPr lang="en-US" sz="1200" dirty="0">
                          <a:latin typeface="Gill Sans MT" panose="020B0502020104020203" pitchFamily="34" charset="0"/>
                          <a:ea typeface="Cambria" panose="02040503050406030204" pitchFamily="18" charset="0"/>
                        </a:rPr>
                        <a:t>Consists of 500 indoor and 500 outdoor image pairs, with each pair featuring a synthetic hazy image and its clear counterpart for direct Performance</a:t>
                      </a:r>
                      <a:endParaRPr lang="en-IN" sz="12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4015233907"/>
                  </a:ext>
                </a:extLst>
              </a:tr>
              <a:tr h="370840">
                <a:tc>
                  <a:txBody>
                    <a:bodyPr/>
                    <a:lstStyle/>
                    <a:p>
                      <a:pPr algn="l"/>
                      <a:r>
                        <a:rPr lang="en-US" sz="1400" b="0" dirty="0">
                          <a:latin typeface="Gill Sans MT" panose="020B0502020104020203" pitchFamily="34" charset="0"/>
                          <a:ea typeface="Cambria" panose="02040503050406030204" pitchFamily="18" charset="0"/>
                        </a:rPr>
                        <a:t>I-HAZE</a:t>
                      </a:r>
                      <a:endParaRPr lang="en-IN" sz="1400" b="0" dirty="0">
                        <a:latin typeface="Gill Sans MT" panose="020B0502020104020203" pitchFamily="34" charset="0"/>
                        <a:ea typeface="Cambria" panose="02040503050406030204" pitchFamily="18" charset="0"/>
                      </a:endParaRPr>
                    </a:p>
                  </a:txBody>
                  <a:tcPr anchor="ctr"/>
                </a:tc>
                <a:tc>
                  <a:txBody>
                    <a:bodyPr/>
                    <a:lstStyle/>
                    <a:p>
                      <a:pPr algn="just"/>
                      <a:r>
                        <a:rPr lang="en-US" sz="1200" dirty="0">
                          <a:latin typeface="Gill Sans MT" panose="020B0502020104020203" pitchFamily="34" charset="0"/>
                          <a:ea typeface="Cambria" panose="02040503050406030204" pitchFamily="18" charset="0"/>
                        </a:rPr>
                        <a:t>Used for image dehazing model evaluation, specifically on indoor scenes.</a:t>
                      </a:r>
                      <a:endParaRPr lang="en-IN" sz="1200" dirty="0">
                        <a:latin typeface="Gill Sans MT" panose="020B0502020104020203" pitchFamily="34" charset="0"/>
                        <a:ea typeface="Cambria" panose="02040503050406030204" pitchFamily="18" charset="0"/>
                      </a:endParaRPr>
                    </a:p>
                  </a:txBody>
                  <a:tcPr anchor="ctr"/>
                </a:tc>
                <a:tc>
                  <a:txBody>
                    <a:bodyPr/>
                    <a:lstStyle/>
                    <a:p>
                      <a:pPr algn="ctr"/>
                      <a:r>
                        <a:rPr lang="en-IN" sz="1200" dirty="0">
                          <a:latin typeface="Gill Sans MT" panose="020B0502020104020203" pitchFamily="34" charset="0"/>
                          <a:ea typeface="Cambria" panose="02040503050406030204" pitchFamily="18" charset="0"/>
                        </a:rPr>
                        <a:t>35 Images</a:t>
                      </a:r>
                    </a:p>
                  </a:txBody>
                  <a:tcPr anchor="ctr"/>
                </a:tc>
                <a:tc>
                  <a:txBody>
                    <a:bodyPr/>
                    <a:lstStyle/>
                    <a:p>
                      <a:pPr algn="just"/>
                      <a:r>
                        <a:rPr lang="en-US" sz="1200" dirty="0">
                          <a:latin typeface="Gill Sans MT" panose="020B0502020104020203" pitchFamily="34" charset="0"/>
                          <a:ea typeface="Cambria" panose="02040503050406030204" pitchFamily="18" charset="0"/>
                        </a:rPr>
                        <a:t>Consists of 35 indoor scene, each with a hazy image and its corresponding clear image. Created using real haze for higher realism.</a:t>
                      </a:r>
                      <a:endParaRPr lang="en-IN" sz="12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4076938994"/>
                  </a:ext>
                </a:extLst>
              </a:tr>
              <a:tr h="370840">
                <a:tc>
                  <a:txBody>
                    <a:bodyPr/>
                    <a:lstStyle/>
                    <a:p>
                      <a:pPr algn="l"/>
                      <a:r>
                        <a:rPr lang="en-US" sz="1400" b="0" dirty="0">
                          <a:latin typeface="Gill Sans MT" panose="020B0502020104020203" pitchFamily="34" charset="0"/>
                          <a:ea typeface="Cambria" panose="02040503050406030204" pitchFamily="18" charset="0"/>
                        </a:rPr>
                        <a:t>D-HAZE</a:t>
                      </a:r>
                      <a:endParaRPr lang="en-IN" sz="1400" b="0" dirty="0">
                        <a:latin typeface="Gill Sans MT" panose="020B0502020104020203" pitchFamily="34" charset="0"/>
                        <a:ea typeface="Cambria" panose="02040503050406030204" pitchFamily="18" charset="0"/>
                      </a:endParaRPr>
                    </a:p>
                  </a:txBody>
                  <a:tcPr anchor="ctr"/>
                </a:tc>
                <a:tc>
                  <a:txBody>
                    <a:bodyPr/>
                    <a:lstStyle/>
                    <a:p>
                      <a:pPr algn="just"/>
                      <a:r>
                        <a:rPr lang="en-US" sz="1200" dirty="0">
                          <a:latin typeface="Gill Sans MT" panose="020B0502020104020203" pitchFamily="34" charset="0"/>
                          <a:ea typeface="Cambria" panose="02040503050406030204" pitchFamily="18" charset="0"/>
                        </a:rPr>
                        <a:t>Designed for evaluating dehazing models in outdoor scenes.</a:t>
                      </a:r>
                      <a:endParaRPr lang="en-IN" sz="1200" dirty="0">
                        <a:latin typeface="Gill Sans MT" panose="020B0502020104020203" pitchFamily="34" charset="0"/>
                        <a:ea typeface="Cambria" panose="02040503050406030204" pitchFamily="18" charset="0"/>
                      </a:endParaRPr>
                    </a:p>
                  </a:txBody>
                  <a:tcPr anchor="ctr"/>
                </a:tc>
                <a:tc>
                  <a:txBody>
                    <a:bodyPr/>
                    <a:lstStyle/>
                    <a:p>
                      <a:pPr algn="ctr"/>
                      <a:r>
                        <a:rPr lang="en-IN" sz="1200" dirty="0">
                          <a:latin typeface="Gill Sans MT" panose="020B0502020104020203" pitchFamily="34" charset="0"/>
                          <a:ea typeface="Cambria" panose="02040503050406030204" pitchFamily="18" charset="0"/>
                        </a:rPr>
                        <a:t>1409 Images</a:t>
                      </a:r>
                    </a:p>
                  </a:txBody>
                  <a:tcPr anchor="ctr"/>
                </a:tc>
                <a:tc>
                  <a:txBody>
                    <a:bodyPr/>
                    <a:lstStyle/>
                    <a:p>
                      <a:pPr algn="just"/>
                      <a:r>
                        <a:rPr lang="en-US" sz="1200" dirty="0">
                          <a:latin typeface="Gill Sans MT" panose="020B0502020104020203" pitchFamily="34" charset="0"/>
                          <a:ea typeface="Cambria" panose="02040503050406030204" pitchFamily="18" charset="0"/>
                        </a:rPr>
                        <a:t>Contains 1409 outdoor scene, featuring real outdoor haze captured using natural atmospheric conditions. Clear images are available for reference.</a:t>
                      </a:r>
                      <a:endParaRPr lang="en-IN" sz="12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15089497"/>
                  </a:ext>
                </a:extLst>
              </a:tr>
            </a:tbl>
          </a:graphicData>
        </a:graphic>
      </p:graphicFrame>
      <p:sp>
        <p:nvSpPr>
          <p:cNvPr id="5" name="TextBox 4">
            <a:extLst>
              <a:ext uri="{FF2B5EF4-FFF2-40B4-BE49-F238E27FC236}">
                <a16:creationId xmlns:a16="http://schemas.microsoft.com/office/drawing/2014/main" id="{FB4B76D8-5655-062E-2F6E-AE1CAA004422}"/>
              </a:ext>
            </a:extLst>
          </p:cNvPr>
          <p:cNvSpPr txBox="1"/>
          <p:nvPr/>
        </p:nvSpPr>
        <p:spPr>
          <a:xfrm>
            <a:off x="1843785" y="1059582"/>
            <a:ext cx="5456430" cy="276999"/>
          </a:xfrm>
          <a:prstGeom prst="rect">
            <a:avLst/>
          </a:prstGeom>
          <a:noFill/>
        </p:spPr>
        <p:txBody>
          <a:bodyPr wrap="none" rtlCol="0">
            <a:spAutoFit/>
          </a:bodyPr>
          <a:lstStyle/>
          <a:p>
            <a:pPr algn="ctr"/>
            <a:r>
              <a:rPr lang="en-US" sz="1200" dirty="0">
                <a:latin typeface="Gill Sans MT" panose="020B0502020104020203" pitchFamily="34" charset="0"/>
                <a:ea typeface="Cambria" panose="02040503050406030204" pitchFamily="18" charset="0"/>
              </a:rPr>
              <a:t>Table 1: Overview of the RESIDE, </a:t>
            </a:r>
            <a:r>
              <a:rPr lang="en-IN" sz="1200" dirty="0">
                <a:latin typeface="Gill Sans MT" panose="020B0502020104020203" pitchFamily="34" charset="0"/>
                <a:ea typeface="Cambria" panose="02040503050406030204" pitchFamily="18" charset="0"/>
              </a:rPr>
              <a:t>I-HAZE and D-HAZE</a:t>
            </a:r>
            <a:r>
              <a:rPr lang="en-US" sz="1200" dirty="0">
                <a:latin typeface="Gill Sans MT" panose="020B0502020104020203" pitchFamily="34" charset="0"/>
                <a:ea typeface="Cambria" panose="02040503050406030204" pitchFamily="18" charset="0"/>
              </a:rPr>
              <a:t> Datasets Used in the Study</a:t>
            </a:r>
            <a:endParaRPr lang="en-IN" sz="1200" dirty="0">
              <a:latin typeface="Gill Sans MT" panose="020B0502020104020203" pitchFamily="34" charset="0"/>
              <a:ea typeface="Cambria" panose="02040503050406030204" pitchFamily="18" charset="0"/>
            </a:endParaRPr>
          </a:p>
        </p:txBody>
      </p:sp>
    </p:spTree>
    <p:extLst>
      <p:ext uri="{BB962C8B-B14F-4D97-AF65-F5344CB8AC3E}">
        <p14:creationId xmlns:p14="http://schemas.microsoft.com/office/powerpoint/2010/main" val="76898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7FD9D-9D1D-6CA6-922D-3426D9FABFA7}"/>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502E211C-73C5-6302-7C4B-80B14DCE3745}"/>
              </a:ext>
            </a:extLst>
          </p:cNvPr>
          <p:cNvSpPr txBox="1"/>
          <p:nvPr/>
        </p:nvSpPr>
        <p:spPr>
          <a:xfrm>
            <a:off x="467544" y="195486"/>
            <a:ext cx="8290490" cy="525137"/>
          </a:xfrm>
          <a:prstGeom prst="rect">
            <a:avLst/>
          </a:prstGeom>
          <a:noFill/>
          <a:ln>
            <a:noFill/>
          </a:ln>
        </p:spPr>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28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US" sz="2800" b="1" i="0" u="none" strike="noStrike" kern="1200" cap="none" spc="-1" normalizeH="0" baseline="0" noProof="0" dirty="0" err="1">
                <a:ln>
                  <a:noFill/>
                </a:ln>
                <a:solidFill>
                  <a:srgbClr val="572314"/>
                </a:solidFill>
                <a:effectLst/>
                <a:uLnTx/>
                <a:uFillTx/>
                <a:latin typeface="Gill Sans MT" panose="020B0502020104020203" pitchFamily="34" charset="0"/>
                <a:cs typeface="Times New Roman" pitchFamily="18" charset="0"/>
              </a:rPr>
              <a:t>Contd</a:t>
            </a:r>
            <a:r>
              <a:rPr kumimoji="0" lang="en-US"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a:t>
            </a:r>
            <a:br>
              <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111" name="TextShape 3">
            <a:extLst>
              <a:ext uri="{FF2B5EF4-FFF2-40B4-BE49-F238E27FC236}">
                <a16:creationId xmlns:a16="http://schemas.microsoft.com/office/drawing/2014/main" id="{3A16779B-79D4-EB26-3472-637716A032BC}"/>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14</a:t>
            </a:fld>
            <a:endParaRPr lang="en-IN" sz="1200" b="0" strike="noStrike" spc="-1">
              <a:latin typeface="Times New Roman"/>
            </a:endParaRPr>
          </a:p>
        </p:txBody>
      </p:sp>
      <p:pic>
        <p:nvPicPr>
          <p:cNvPr id="112" name="Picture 2">
            <a:extLst>
              <a:ext uri="{FF2B5EF4-FFF2-40B4-BE49-F238E27FC236}">
                <a16:creationId xmlns:a16="http://schemas.microsoft.com/office/drawing/2014/main" id="{BF5BBDE4-4F4E-304A-6A24-0AD8EC2218E0}"/>
              </a:ext>
            </a:extLst>
          </p:cNvPr>
          <p:cNvPicPr/>
          <p:nvPr/>
        </p:nvPicPr>
        <p:blipFill>
          <a:blip r:embed="rId2" cstate="print"/>
          <a:stretch/>
        </p:blipFill>
        <p:spPr>
          <a:xfrm>
            <a:off x="8166976" y="0"/>
            <a:ext cx="977024" cy="915566"/>
          </a:xfrm>
          <a:prstGeom prst="rect">
            <a:avLst/>
          </a:prstGeom>
          <a:ln>
            <a:noFill/>
          </a:ln>
        </p:spPr>
      </p:pic>
      <p:sp>
        <p:nvSpPr>
          <p:cNvPr id="3" name="TextBox 2">
            <a:extLst>
              <a:ext uri="{FF2B5EF4-FFF2-40B4-BE49-F238E27FC236}">
                <a16:creationId xmlns:a16="http://schemas.microsoft.com/office/drawing/2014/main" id="{857D2EC6-52B9-0608-5BA1-59BCBB515A1C}"/>
              </a:ext>
            </a:extLst>
          </p:cNvPr>
          <p:cNvSpPr txBox="1"/>
          <p:nvPr/>
        </p:nvSpPr>
        <p:spPr>
          <a:xfrm>
            <a:off x="741183" y="659472"/>
            <a:ext cx="7858144" cy="400110"/>
          </a:xfrm>
          <a:prstGeom prst="rect">
            <a:avLst/>
          </a:prstGeom>
          <a:noFill/>
        </p:spPr>
        <p:txBody>
          <a:bodyPr wrap="square">
            <a:spAutoFit/>
          </a:bodyPr>
          <a:lstStyle/>
          <a:p>
            <a:pPr marL="182880" indent="-237240">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Evaluation Metrics</a:t>
            </a:r>
          </a:p>
        </p:txBody>
      </p:sp>
      <p:sp>
        <p:nvSpPr>
          <p:cNvPr id="4" name="TextBox 3">
            <a:extLst>
              <a:ext uri="{FF2B5EF4-FFF2-40B4-BE49-F238E27FC236}">
                <a16:creationId xmlns:a16="http://schemas.microsoft.com/office/drawing/2014/main" id="{D791B801-BC73-98D6-F36F-D8740B0E0DCB}"/>
              </a:ext>
            </a:extLst>
          </p:cNvPr>
          <p:cNvSpPr txBox="1"/>
          <p:nvPr/>
        </p:nvSpPr>
        <p:spPr>
          <a:xfrm>
            <a:off x="467544" y="1107985"/>
            <a:ext cx="8424936" cy="2268378"/>
          </a:xfrm>
          <a:prstGeom prst="rect">
            <a:avLst/>
          </a:prstGeom>
          <a:noFill/>
        </p:spPr>
        <p:txBody>
          <a:bodyPr wrap="square" rtlCol="0">
            <a:spAutoFit/>
          </a:bodyPr>
          <a:lstStyle/>
          <a:p>
            <a:pPr algn="just"/>
            <a:r>
              <a:rPr lang="en-US" b="1" dirty="0">
                <a:latin typeface="Gill Sans MT" panose="020B0502020104020203" pitchFamily="34" charset="0"/>
                <a:ea typeface="Cambria" panose="02040503050406030204" pitchFamily="18" charset="0"/>
              </a:rPr>
              <a:t>(1) PSNR:</a:t>
            </a:r>
          </a:p>
          <a:p>
            <a:pPr marL="285750" indent="-285750" algn="just">
              <a:lnSpc>
                <a:spcPct val="150000"/>
              </a:lnSpc>
              <a:buFont typeface="Arial" panose="020B0604020202020204" pitchFamily="34" charset="0"/>
              <a:buChar char="•"/>
            </a:pPr>
            <a:r>
              <a:rPr lang="en-US" sz="1400" b="0" i="0" dirty="0">
                <a:effectLst/>
                <a:latin typeface="Gill Sans MT" panose="020B0502020104020203" pitchFamily="34" charset="0"/>
                <a:ea typeface="Cambria" panose="02040503050406030204" pitchFamily="18" charset="0"/>
              </a:rPr>
              <a:t>Peak Signal-to-Noise Ratio (PSNR) is a metric used to assess the quality of a  reconstructed or compressed signal compared to its original version.</a:t>
            </a:r>
          </a:p>
          <a:p>
            <a:pPr marL="285750" indent="-285750" algn="just">
              <a:lnSpc>
                <a:spcPct val="150000"/>
              </a:lnSpc>
              <a:buFont typeface="Arial" panose="020B0604020202020204" pitchFamily="34" charset="0"/>
              <a:buChar char="•"/>
            </a:pPr>
            <a:r>
              <a:rPr lang="en-US" sz="1400" b="0" i="0" dirty="0">
                <a:effectLst/>
                <a:latin typeface="Gill Sans MT" panose="020B0502020104020203" pitchFamily="34" charset="0"/>
                <a:ea typeface="Cambria" panose="02040503050406030204" pitchFamily="18" charset="0"/>
              </a:rPr>
              <a:t>It's defined as the ratio between the maximum possible power of the signal and the power of the  corrupting noise that affects the signal's fidelity.</a:t>
            </a:r>
          </a:p>
          <a:p>
            <a:pPr marL="285750" indent="-285750" algn="just">
              <a:lnSpc>
                <a:spcPct val="150000"/>
              </a:lnSpc>
              <a:buFont typeface="Arial" panose="020B0604020202020204" pitchFamily="34" charset="0"/>
              <a:buChar char="•"/>
            </a:pPr>
            <a:r>
              <a:rPr lang="en-US" sz="1400" b="0" i="0" dirty="0">
                <a:effectLst/>
                <a:latin typeface="Gill Sans MT" panose="020B0502020104020203" pitchFamily="34" charset="0"/>
                <a:ea typeface="Cambria" panose="02040503050406030204" pitchFamily="18" charset="0"/>
              </a:rPr>
              <a:t>Higher PSNR value indicates a better quality, meaning less noise and more accurate representation of the original signal. </a:t>
            </a:r>
            <a:endParaRPr lang="en-IN" sz="1400" dirty="0">
              <a:latin typeface="Gill Sans MT" panose="020B0502020104020203" pitchFamily="34" charset="0"/>
              <a:ea typeface="Cambria" panose="02040503050406030204" pitchFamily="18" charset="0"/>
            </a:endParaRPr>
          </a:p>
        </p:txBody>
      </p:sp>
      <p:sp>
        <p:nvSpPr>
          <p:cNvPr id="6" name="TextBox 5">
            <a:extLst>
              <a:ext uri="{FF2B5EF4-FFF2-40B4-BE49-F238E27FC236}">
                <a16:creationId xmlns:a16="http://schemas.microsoft.com/office/drawing/2014/main" id="{1BEB0CDA-5AFF-B7FF-74D1-1E013A16E969}"/>
              </a:ext>
            </a:extLst>
          </p:cNvPr>
          <p:cNvSpPr txBox="1"/>
          <p:nvPr/>
        </p:nvSpPr>
        <p:spPr>
          <a:xfrm>
            <a:off x="467544" y="3486081"/>
            <a:ext cx="8290490" cy="1622047"/>
          </a:xfrm>
          <a:prstGeom prst="rect">
            <a:avLst/>
          </a:prstGeom>
          <a:noFill/>
        </p:spPr>
        <p:txBody>
          <a:bodyPr wrap="square" rtlCol="0">
            <a:spAutoFit/>
          </a:bodyPr>
          <a:lstStyle/>
          <a:p>
            <a:pPr algn="just"/>
            <a:r>
              <a:rPr lang="en-US" b="1" dirty="0">
                <a:latin typeface="Gill Sans MT" panose="020B0502020104020203" pitchFamily="34" charset="0"/>
                <a:ea typeface="Cambria" panose="02040503050406030204" pitchFamily="18" charset="0"/>
              </a:rPr>
              <a:t>(2) SSIM:</a:t>
            </a:r>
          </a:p>
          <a:p>
            <a:pPr marL="285750" indent="-285750" algn="just">
              <a:lnSpc>
                <a:spcPct val="150000"/>
              </a:lnSpc>
              <a:buFont typeface="Arial" panose="020B0604020202020204" pitchFamily="34" charset="0"/>
              <a:buChar char="•"/>
            </a:pPr>
            <a:r>
              <a:rPr lang="en-US" sz="1400" i="0" dirty="0">
                <a:solidFill>
                  <a:srgbClr val="202122"/>
                </a:solidFill>
                <a:effectLst/>
                <a:latin typeface="Gill Sans MT" panose="020B0502020104020203" pitchFamily="34" charset="0"/>
                <a:ea typeface="Cambria" panose="02040503050406030204" pitchFamily="18" charset="0"/>
              </a:rPr>
              <a:t>Structural similarity index measure (SSIM) </a:t>
            </a:r>
            <a:r>
              <a:rPr lang="en-US" sz="1400" b="0" i="0" dirty="0">
                <a:solidFill>
                  <a:srgbClr val="202122"/>
                </a:solidFill>
                <a:effectLst/>
                <a:latin typeface="Gill Sans MT" panose="020B0502020104020203" pitchFamily="34" charset="0"/>
                <a:ea typeface="Cambria" panose="02040503050406030204" pitchFamily="18" charset="0"/>
              </a:rPr>
              <a:t>is a method used for measuring the similarity between two images.</a:t>
            </a:r>
          </a:p>
          <a:p>
            <a:pPr marL="285750" indent="-285750" algn="just">
              <a:lnSpc>
                <a:spcPct val="150000"/>
              </a:lnSpc>
              <a:buFont typeface="Arial" panose="020B0604020202020204" pitchFamily="34" charset="0"/>
              <a:buChar char="•"/>
            </a:pPr>
            <a:r>
              <a:rPr lang="en-US" sz="1400" b="0" i="0" dirty="0">
                <a:solidFill>
                  <a:srgbClr val="202122"/>
                </a:solidFill>
                <a:effectLst/>
                <a:latin typeface="Gill Sans MT" panose="020B0502020104020203" pitchFamily="34" charset="0"/>
                <a:ea typeface="Cambria" panose="02040503050406030204" pitchFamily="18" charset="0"/>
              </a:rPr>
              <a:t>The SSIM index is a measurement or prediction of image quality, based on an initial uncompressed or distortion-free image as reference.</a:t>
            </a:r>
            <a:endParaRPr lang="en-IN" sz="1400" dirty="0">
              <a:latin typeface="Gill Sans MT" panose="020B0502020104020203" pitchFamily="34" charset="0"/>
              <a:ea typeface="Cambria" panose="02040503050406030204" pitchFamily="18" charset="0"/>
            </a:endParaRPr>
          </a:p>
        </p:txBody>
      </p:sp>
    </p:spTree>
    <p:extLst>
      <p:ext uri="{BB962C8B-B14F-4D97-AF65-F5344CB8AC3E}">
        <p14:creationId xmlns:p14="http://schemas.microsoft.com/office/powerpoint/2010/main" val="395873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CCCB-9E07-ACDA-6E10-A6F2A43AA099}"/>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C130D56B-F7E4-B73F-DE75-1BBB9DA64FDF}"/>
              </a:ext>
            </a:extLst>
          </p:cNvPr>
          <p:cNvSpPr txBox="1"/>
          <p:nvPr/>
        </p:nvSpPr>
        <p:spPr>
          <a:xfrm>
            <a:off x="535750" y="222944"/>
            <a:ext cx="8290490" cy="459763"/>
          </a:xfrm>
          <a:prstGeom prst="rect">
            <a:avLst/>
          </a:prstGeom>
          <a:noFill/>
          <a:ln>
            <a:noFill/>
          </a:ln>
        </p:spPr>
        <p:txBody>
          <a:bodyPr lIns="90000" tIns="45000" rIns="90000" bIns="45000" anchor="ctr">
            <a:noAutofit/>
          </a:bodyPr>
          <a:lstStyle/>
          <a:p>
            <a:pPr>
              <a:defRPr/>
            </a:pPr>
            <a:br>
              <a:rPr kumimoji="0" lang="en-IN" sz="28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US"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Results and Analysis</a:t>
            </a:r>
            <a:br>
              <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111" name="TextShape 3">
            <a:extLst>
              <a:ext uri="{FF2B5EF4-FFF2-40B4-BE49-F238E27FC236}">
                <a16:creationId xmlns:a16="http://schemas.microsoft.com/office/drawing/2014/main" id="{9061C7EE-BC63-6083-05E6-B48F2E775E70}"/>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15</a:t>
            </a:fld>
            <a:endParaRPr lang="en-IN" sz="1200" b="0" strike="noStrike" spc="-1">
              <a:latin typeface="Times New Roman"/>
            </a:endParaRPr>
          </a:p>
        </p:txBody>
      </p:sp>
      <p:pic>
        <p:nvPicPr>
          <p:cNvPr id="112" name="Picture 2">
            <a:extLst>
              <a:ext uri="{FF2B5EF4-FFF2-40B4-BE49-F238E27FC236}">
                <a16:creationId xmlns:a16="http://schemas.microsoft.com/office/drawing/2014/main" id="{76EBB623-8223-28DC-150F-6012E723932A}"/>
              </a:ext>
            </a:extLst>
          </p:cNvPr>
          <p:cNvPicPr/>
          <p:nvPr/>
        </p:nvPicPr>
        <p:blipFill>
          <a:blip r:embed="rId2" cstate="print"/>
          <a:stretch/>
        </p:blipFill>
        <p:spPr>
          <a:xfrm>
            <a:off x="8166976" y="0"/>
            <a:ext cx="977024" cy="915566"/>
          </a:xfrm>
          <a:prstGeom prst="rect">
            <a:avLst/>
          </a:prstGeom>
          <a:ln>
            <a:noFill/>
          </a:ln>
        </p:spPr>
      </p:pic>
      <p:sp>
        <p:nvSpPr>
          <p:cNvPr id="3" name="TextBox 2">
            <a:extLst>
              <a:ext uri="{FF2B5EF4-FFF2-40B4-BE49-F238E27FC236}">
                <a16:creationId xmlns:a16="http://schemas.microsoft.com/office/drawing/2014/main" id="{758FB1D9-AB0F-D33C-83B2-B3F5E2FCA615}"/>
              </a:ext>
            </a:extLst>
          </p:cNvPr>
          <p:cNvSpPr txBox="1"/>
          <p:nvPr/>
        </p:nvSpPr>
        <p:spPr>
          <a:xfrm>
            <a:off x="741183" y="627534"/>
            <a:ext cx="7858144" cy="400110"/>
          </a:xfrm>
          <a:prstGeom prst="rect">
            <a:avLst/>
          </a:prstGeom>
          <a:noFill/>
        </p:spPr>
        <p:txBody>
          <a:bodyPr wrap="square">
            <a:spAutoFit/>
          </a:bodyPr>
          <a:lstStyle/>
          <a:p>
            <a:pPr marL="182880" indent="-237240">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Test Results - System Outputs and Screenshots   </a:t>
            </a:r>
          </a:p>
        </p:txBody>
      </p:sp>
      <p:graphicFrame>
        <p:nvGraphicFramePr>
          <p:cNvPr id="4" name="Table 3">
            <a:extLst>
              <a:ext uri="{FF2B5EF4-FFF2-40B4-BE49-F238E27FC236}">
                <a16:creationId xmlns:a16="http://schemas.microsoft.com/office/drawing/2014/main" id="{C10384BA-8AAA-A1A8-2029-72F54FBEFBD4}"/>
              </a:ext>
            </a:extLst>
          </p:cNvPr>
          <p:cNvGraphicFramePr>
            <a:graphicFrameLocks noGrp="1"/>
          </p:cNvGraphicFramePr>
          <p:nvPr>
            <p:extLst>
              <p:ext uri="{D42A27DB-BD31-4B8C-83A1-F6EECF244321}">
                <p14:modId xmlns:p14="http://schemas.microsoft.com/office/powerpoint/2010/main" val="1760717184"/>
              </p:ext>
            </p:extLst>
          </p:nvPr>
        </p:nvGraphicFramePr>
        <p:xfrm>
          <a:off x="1062791" y="1262740"/>
          <a:ext cx="7018417" cy="3828026"/>
        </p:xfrm>
        <a:graphic>
          <a:graphicData uri="http://schemas.openxmlformats.org/drawingml/2006/table">
            <a:tbl>
              <a:tblPr firstRow="1" bandRow="1">
                <a:tableStyleId>{2D5ABB26-0587-4C30-8999-92F81FD0307C}</a:tableStyleId>
              </a:tblPr>
              <a:tblGrid>
                <a:gridCol w="1099264">
                  <a:extLst>
                    <a:ext uri="{9D8B030D-6E8A-4147-A177-3AD203B41FA5}">
                      <a16:colId xmlns:a16="http://schemas.microsoft.com/office/drawing/2014/main" val="872800408"/>
                    </a:ext>
                  </a:extLst>
                </a:gridCol>
                <a:gridCol w="2828911">
                  <a:extLst>
                    <a:ext uri="{9D8B030D-6E8A-4147-A177-3AD203B41FA5}">
                      <a16:colId xmlns:a16="http://schemas.microsoft.com/office/drawing/2014/main" val="1822470104"/>
                    </a:ext>
                  </a:extLst>
                </a:gridCol>
                <a:gridCol w="3090242">
                  <a:extLst>
                    <a:ext uri="{9D8B030D-6E8A-4147-A177-3AD203B41FA5}">
                      <a16:colId xmlns:a16="http://schemas.microsoft.com/office/drawing/2014/main" val="609610070"/>
                    </a:ext>
                  </a:extLst>
                </a:gridCol>
              </a:tblGrid>
              <a:tr h="402307">
                <a:tc>
                  <a:txBody>
                    <a:bodyPr/>
                    <a:lstStyle/>
                    <a:p>
                      <a:pPr algn="ctr"/>
                      <a:r>
                        <a:rPr lang="en-US" dirty="0">
                          <a:latin typeface="Gill Sans MT" panose="020B0502020104020203" pitchFamily="34" charset="0"/>
                          <a:ea typeface="Cambria" panose="02040503050406030204" pitchFamily="18" charset="0"/>
                        </a:rPr>
                        <a:t>SL. NO</a:t>
                      </a: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Gill Sans MT" panose="020B0502020104020203" pitchFamily="34" charset="0"/>
                          <a:ea typeface="Cambria" panose="02040503050406030204" pitchFamily="18" charset="0"/>
                        </a:rPr>
                        <a:t>HAZE IMAGE</a:t>
                      </a: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Gill Sans MT" panose="020B0502020104020203" pitchFamily="34" charset="0"/>
                          <a:ea typeface="Cambria" panose="02040503050406030204" pitchFamily="18" charset="0"/>
                        </a:rPr>
                        <a:t>DEHAZE IMAGE</a:t>
                      </a: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1071097"/>
                  </a:ext>
                </a:extLst>
              </a:tr>
              <a:tr h="1219011">
                <a:tc>
                  <a:txBody>
                    <a:bodyPr/>
                    <a:lstStyle/>
                    <a:p>
                      <a:pPr algn="ctr"/>
                      <a:r>
                        <a:rPr lang="en-US" sz="2000" dirty="0">
                          <a:latin typeface="Gill Sans MT" panose="020B0502020104020203" pitchFamily="34" charset="0"/>
                          <a:ea typeface="Cambria" panose="020405030504060302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479021"/>
                  </a:ext>
                </a:extLst>
              </a:tr>
              <a:tr h="1058150">
                <a:tc>
                  <a:txBody>
                    <a:bodyPr/>
                    <a:lstStyle/>
                    <a:p>
                      <a:pPr algn="ctr"/>
                      <a:r>
                        <a:rPr lang="en-US" sz="2000" dirty="0">
                          <a:latin typeface="Gill Sans MT" panose="020B0502020104020203" pitchFamily="34" charset="0"/>
                          <a:ea typeface="Cambria" panose="02040503050406030204" pitchFamily="18" charset="0"/>
                        </a:rPr>
                        <a:t>2</a:t>
                      </a:r>
                      <a:endParaRPr lang="en-IN" sz="2000"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014896"/>
                  </a:ext>
                </a:extLst>
              </a:tr>
              <a:tr h="1148558">
                <a:tc>
                  <a:txBody>
                    <a:bodyPr/>
                    <a:lstStyle/>
                    <a:p>
                      <a:pPr algn="ctr"/>
                      <a:r>
                        <a:rPr lang="en-US" sz="2000" dirty="0">
                          <a:latin typeface="Gill Sans MT" panose="020B0502020104020203" pitchFamily="34" charset="0"/>
                          <a:ea typeface="Cambria" panose="02040503050406030204" pitchFamily="18" charset="0"/>
                        </a:rPr>
                        <a:t>3</a:t>
                      </a:r>
                      <a:endParaRPr lang="en-IN" sz="2000"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695654"/>
                  </a:ext>
                </a:extLst>
              </a:tr>
            </a:tbl>
          </a:graphicData>
        </a:graphic>
      </p:graphicFrame>
      <p:pic>
        <p:nvPicPr>
          <p:cNvPr id="8" name="Picture 7">
            <a:extLst>
              <a:ext uri="{FF2B5EF4-FFF2-40B4-BE49-F238E27FC236}">
                <a16:creationId xmlns:a16="http://schemas.microsoft.com/office/drawing/2014/main" id="{D3B4B34B-9ED8-1C97-BAF0-80C219ED2F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89788" y="1682968"/>
            <a:ext cx="1569085" cy="1176814"/>
          </a:xfrm>
          <a:prstGeom prst="rect">
            <a:avLst/>
          </a:prstGeom>
        </p:spPr>
      </p:pic>
      <p:pic>
        <p:nvPicPr>
          <p:cNvPr id="10" name="Picture 9">
            <a:extLst>
              <a:ext uri="{FF2B5EF4-FFF2-40B4-BE49-F238E27FC236}">
                <a16:creationId xmlns:a16="http://schemas.microsoft.com/office/drawing/2014/main" id="{B5DF8A4D-C5F7-0C5F-775E-81E59772879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814124" y="1682967"/>
            <a:ext cx="1569086" cy="1176815"/>
          </a:xfrm>
          <a:prstGeom prst="rect">
            <a:avLst/>
          </a:prstGeom>
        </p:spPr>
      </p:pic>
      <p:pic>
        <p:nvPicPr>
          <p:cNvPr id="12" name="Picture 11">
            <a:extLst>
              <a:ext uri="{FF2B5EF4-FFF2-40B4-BE49-F238E27FC236}">
                <a16:creationId xmlns:a16="http://schemas.microsoft.com/office/drawing/2014/main" id="{3276D6A4-1536-CBF9-5A05-2810DF78CF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828054" y="2951808"/>
            <a:ext cx="1552961" cy="917659"/>
          </a:xfrm>
          <a:prstGeom prst="rect">
            <a:avLst/>
          </a:prstGeom>
        </p:spPr>
      </p:pic>
      <p:pic>
        <p:nvPicPr>
          <p:cNvPr id="14" name="Picture 13">
            <a:extLst>
              <a:ext uri="{FF2B5EF4-FFF2-40B4-BE49-F238E27FC236}">
                <a16:creationId xmlns:a16="http://schemas.microsoft.com/office/drawing/2014/main" id="{21A8166F-802E-8E7C-1597-CAF86E13165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743432" y="2931790"/>
            <a:ext cx="1612544" cy="952867"/>
          </a:xfrm>
          <a:prstGeom prst="rect">
            <a:avLst/>
          </a:prstGeom>
        </p:spPr>
      </p:pic>
      <p:pic>
        <p:nvPicPr>
          <p:cNvPr id="16" name="Picture 15">
            <a:extLst>
              <a:ext uri="{FF2B5EF4-FFF2-40B4-BE49-F238E27FC236}">
                <a16:creationId xmlns:a16="http://schemas.microsoft.com/office/drawing/2014/main" id="{B7596EAD-B3E8-C26F-9957-B50B649AD3B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820294" y="4011910"/>
            <a:ext cx="1451309" cy="1049408"/>
          </a:xfrm>
          <a:prstGeom prst="rect">
            <a:avLst/>
          </a:prstGeom>
        </p:spPr>
      </p:pic>
      <p:pic>
        <p:nvPicPr>
          <p:cNvPr id="18" name="Picture 17">
            <a:extLst>
              <a:ext uri="{FF2B5EF4-FFF2-40B4-BE49-F238E27FC236}">
                <a16:creationId xmlns:a16="http://schemas.microsoft.com/office/drawing/2014/main" id="{C1124637-243C-2637-235B-A15387DD094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905789" y="3996349"/>
            <a:ext cx="1415719" cy="1023673"/>
          </a:xfrm>
          <a:prstGeom prst="rect">
            <a:avLst/>
          </a:prstGeom>
        </p:spPr>
      </p:pic>
      <p:sp>
        <p:nvSpPr>
          <p:cNvPr id="2" name="TextBox 1">
            <a:extLst>
              <a:ext uri="{FF2B5EF4-FFF2-40B4-BE49-F238E27FC236}">
                <a16:creationId xmlns:a16="http://schemas.microsoft.com/office/drawing/2014/main" id="{75462216-AFF8-AE1A-2EEE-E4F64DCF2E13}"/>
              </a:ext>
            </a:extLst>
          </p:cNvPr>
          <p:cNvSpPr txBox="1"/>
          <p:nvPr/>
        </p:nvSpPr>
        <p:spPr>
          <a:xfrm>
            <a:off x="3069738" y="966149"/>
            <a:ext cx="3240360" cy="323165"/>
          </a:xfrm>
          <a:prstGeom prst="rect">
            <a:avLst/>
          </a:prstGeom>
          <a:noFill/>
        </p:spPr>
        <p:txBody>
          <a:bodyPr wrap="square">
            <a:spAutoFit/>
          </a:bodyPr>
          <a:lstStyle/>
          <a:p>
            <a:pPr>
              <a:spcBef>
                <a:spcPts val="550"/>
              </a:spcBef>
              <a:buClr>
                <a:srgbClr val="3891A7"/>
              </a:buClr>
            </a:pPr>
            <a:r>
              <a:rPr lang="en-US" sz="1500" spc="-1" dirty="0">
                <a:solidFill>
                  <a:srgbClr val="000000"/>
                </a:solidFill>
                <a:latin typeface="Gill Sans MT" panose="020B0502020104020203" pitchFamily="34" charset="0"/>
                <a:ea typeface="Cambria" panose="02040503050406030204" pitchFamily="18" charset="0"/>
              </a:rPr>
              <a:t>Figure 1: Initial Output in Review 1</a:t>
            </a:r>
            <a:endParaRPr lang="en-IN" sz="1500" b="1" dirty="0">
              <a:latin typeface="Gill Sans MT" panose="020B0502020104020203" pitchFamily="34" charset="0"/>
              <a:ea typeface="Cambria" panose="02040503050406030204" pitchFamily="18" charset="0"/>
            </a:endParaRPr>
          </a:p>
        </p:txBody>
      </p:sp>
    </p:spTree>
    <p:extLst>
      <p:ext uri="{BB962C8B-B14F-4D97-AF65-F5344CB8AC3E}">
        <p14:creationId xmlns:p14="http://schemas.microsoft.com/office/powerpoint/2010/main" val="177586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8C94-05CF-8BE6-B05C-BCF6A9B76627}"/>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0D3B805E-59DA-111A-5354-9B2A773F93C4}"/>
              </a:ext>
            </a:extLst>
          </p:cNvPr>
          <p:cNvSpPr txBox="1"/>
          <p:nvPr/>
        </p:nvSpPr>
        <p:spPr>
          <a:xfrm>
            <a:off x="426755" y="195486"/>
            <a:ext cx="8290490" cy="503385"/>
          </a:xfrm>
          <a:prstGeom prst="rect">
            <a:avLst/>
          </a:prstGeom>
          <a:noFill/>
          <a:ln>
            <a:noFill/>
          </a:ln>
        </p:spPr>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24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US" sz="2400" b="1" i="0" u="none" strike="noStrike" kern="1200" cap="none" spc="-1" normalizeH="0" baseline="0" noProof="0" dirty="0" err="1">
                <a:ln>
                  <a:noFill/>
                </a:ln>
                <a:solidFill>
                  <a:srgbClr val="572314"/>
                </a:solidFill>
                <a:effectLst/>
                <a:uLnTx/>
                <a:uFillTx/>
                <a:latin typeface="Gill Sans MT" panose="020B0502020104020203" pitchFamily="34" charset="0"/>
                <a:cs typeface="Times New Roman" pitchFamily="18" charset="0"/>
              </a:rPr>
              <a:t>Contd</a:t>
            </a:r>
            <a:r>
              <a:rPr kumimoji="0" lang="en-US"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a:t>
            </a:r>
            <a:br>
              <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111" name="TextShape 3">
            <a:extLst>
              <a:ext uri="{FF2B5EF4-FFF2-40B4-BE49-F238E27FC236}">
                <a16:creationId xmlns:a16="http://schemas.microsoft.com/office/drawing/2014/main" id="{856DF625-E46C-1CE6-916F-90F852E1A899}"/>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16</a:t>
            </a:fld>
            <a:endParaRPr lang="en-IN" sz="1200" b="0" strike="noStrike" spc="-1">
              <a:latin typeface="Times New Roman"/>
            </a:endParaRPr>
          </a:p>
        </p:txBody>
      </p:sp>
      <p:pic>
        <p:nvPicPr>
          <p:cNvPr id="112" name="Picture 2">
            <a:extLst>
              <a:ext uri="{FF2B5EF4-FFF2-40B4-BE49-F238E27FC236}">
                <a16:creationId xmlns:a16="http://schemas.microsoft.com/office/drawing/2014/main" id="{0970F30B-FF86-8F2F-BE32-2BCA19CD079F}"/>
              </a:ext>
            </a:extLst>
          </p:cNvPr>
          <p:cNvPicPr/>
          <p:nvPr/>
        </p:nvPicPr>
        <p:blipFill>
          <a:blip r:embed="rId2" cstate="print"/>
          <a:stretch/>
        </p:blipFill>
        <p:spPr>
          <a:xfrm>
            <a:off x="8166976" y="0"/>
            <a:ext cx="977024" cy="915566"/>
          </a:xfrm>
          <a:prstGeom prst="rect">
            <a:avLst/>
          </a:prstGeom>
          <a:ln>
            <a:noFill/>
          </a:ln>
        </p:spPr>
      </p:pic>
      <p:sp>
        <p:nvSpPr>
          <p:cNvPr id="3" name="TextBox 2">
            <a:extLst>
              <a:ext uri="{FF2B5EF4-FFF2-40B4-BE49-F238E27FC236}">
                <a16:creationId xmlns:a16="http://schemas.microsoft.com/office/drawing/2014/main" id="{E873EAEA-8C8E-BDF0-8764-634D3869252C}"/>
              </a:ext>
            </a:extLst>
          </p:cNvPr>
          <p:cNvSpPr txBox="1"/>
          <p:nvPr/>
        </p:nvSpPr>
        <p:spPr>
          <a:xfrm>
            <a:off x="323228" y="532544"/>
            <a:ext cx="8290491" cy="584775"/>
          </a:xfrm>
          <a:prstGeom prst="rect">
            <a:avLst/>
          </a:prstGeom>
          <a:noFill/>
        </p:spPr>
        <p:txBody>
          <a:bodyPr wrap="square">
            <a:spAutoFit/>
          </a:bodyPr>
          <a:lstStyle/>
          <a:p>
            <a:pPr>
              <a:spcBef>
                <a:spcPts val="550"/>
              </a:spcBef>
              <a:buClr>
                <a:srgbClr val="3891A7"/>
              </a:buClr>
            </a:pPr>
            <a:r>
              <a:rPr lang="en-US" sz="1600" spc="-1" dirty="0">
                <a:solidFill>
                  <a:srgbClr val="000000"/>
                </a:solidFill>
                <a:latin typeface="Gill Sans MT" panose="020B0502020104020203" pitchFamily="34" charset="0"/>
                <a:ea typeface="Cambria" panose="02040503050406030204" pitchFamily="18" charset="0"/>
              </a:rPr>
              <a:t>Figure 2: (a) Input Image, (b) Real Image and (c) Output Image (dehazed) after Basic AOD Implementation</a:t>
            </a:r>
            <a:endParaRPr lang="en-IN" sz="1600" b="1" dirty="0">
              <a:latin typeface="Gill Sans MT" panose="020B0502020104020203" pitchFamily="34" charset="0"/>
              <a:ea typeface="Cambria" panose="02040503050406030204" pitchFamily="18" charset="0"/>
            </a:endParaRPr>
          </a:p>
        </p:txBody>
      </p:sp>
      <p:graphicFrame>
        <p:nvGraphicFramePr>
          <p:cNvPr id="4" name="Table 3">
            <a:extLst>
              <a:ext uri="{FF2B5EF4-FFF2-40B4-BE49-F238E27FC236}">
                <a16:creationId xmlns:a16="http://schemas.microsoft.com/office/drawing/2014/main" id="{0C0F1B81-4D5D-C227-5923-877DD53C0F4F}"/>
              </a:ext>
            </a:extLst>
          </p:cNvPr>
          <p:cNvGraphicFramePr>
            <a:graphicFrameLocks noGrp="1"/>
          </p:cNvGraphicFramePr>
          <p:nvPr>
            <p:extLst>
              <p:ext uri="{D42A27DB-BD31-4B8C-83A1-F6EECF244321}">
                <p14:modId xmlns:p14="http://schemas.microsoft.com/office/powerpoint/2010/main" val="2014761003"/>
              </p:ext>
            </p:extLst>
          </p:nvPr>
        </p:nvGraphicFramePr>
        <p:xfrm>
          <a:off x="323228" y="1152178"/>
          <a:ext cx="8208911" cy="3925871"/>
        </p:xfrm>
        <a:graphic>
          <a:graphicData uri="http://schemas.openxmlformats.org/drawingml/2006/table">
            <a:tbl>
              <a:tblPr firstRow="1" bandRow="1">
                <a:tableStyleId>{2D5ABB26-0587-4C30-8999-92F81FD0307C}</a:tableStyleId>
              </a:tblPr>
              <a:tblGrid>
                <a:gridCol w="864096">
                  <a:extLst>
                    <a:ext uri="{9D8B030D-6E8A-4147-A177-3AD203B41FA5}">
                      <a16:colId xmlns:a16="http://schemas.microsoft.com/office/drawing/2014/main" val="872800408"/>
                    </a:ext>
                  </a:extLst>
                </a:gridCol>
                <a:gridCol w="7344815">
                  <a:extLst>
                    <a:ext uri="{9D8B030D-6E8A-4147-A177-3AD203B41FA5}">
                      <a16:colId xmlns:a16="http://schemas.microsoft.com/office/drawing/2014/main" val="1822470104"/>
                    </a:ext>
                  </a:extLst>
                </a:gridCol>
              </a:tblGrid>
              <a:tr h="604494">
                <a:tc>
                  <a:txBody>
                    <a:bodyPr/>
                    <a:lstStyle/>
                    <a:p>
                      <a:pPr algn="ctr"/>
                      <a:r>
                        <a:rPr lang="en-US" dirty="0">
                          <a:latin typeface="Gill Sans MT" panose="020B0502020104020203" pitchFamily="34" charset="0"/>
                          <a:ea typeface="Cambria" panose="02040503050406030204" pitchFamily="18" charset="0"/>
                        </a:rPr>
                        <a:t>SL. NO</a:t>
                      </a: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Gill Sans MT" panose="020B0502020104020203" pitchFamily="34" charset="0"/>
                          <a:ea typeface="Cambria" panose="02040503050406030204" pitchFamily="18" charset="0"/>
                        </a:rPr>
                        <a:t>INPUT VS OUTPUT IMAGES</a:t>
                      </a:r>
                      <a:endParaRPr lang="en-IN" sz="2400"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1071097"/>
                  </a:ext>
                </a:extLst>
              </a:tr>
              <a:tr h="1731433">
                <a:tc>
                  <a:txBody>
                    <a:bodyPr/>
                    <a:lstStyle/>
                    <a:p>
                      <a:pPr algn="ctr"/>
                      <a:r>
                        <a:rPr lang="en-US" sz="2000" dirty="0">
                          <a:latin typeface="Gill Sans MT" panose="020B0502020104020203" pitchFamily="34" charset="0"/>
                          <a:ea typeface="Cambria" panose="020405030504060302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479021"/>
                  </a:ext>
                </a:extLst>
              </a:tr>
              <a:tr h="1589944">
                <a:tc>
                  <a:txBody>
                    <a:bodyPr/>
                    <a:lstStyle/>
                    <a:p>
                      <a:pPr algn="ctr"/>
                      <a:r>
                        <a:rPr lang="en-US" sz="2000" dirty="0">
                          <a:latin typeface="Gill Sans MT" panose="020B0502020104020203" pitchFamily="34" charset="0"/>
                          <a:ea typeface="Cambria" panose="02040503050406030204" pitchFamily="18" charset="0"/>
                        </a:rPr>
                        <a:t>2</a:t>
                      </a:r>
                      <a:endParaRPr lang="en-IN" sz="2000"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014896"/>
                  </a:ext>
                </a:extLst>
              </a:tr>
            </a:tbl>
          </a:graphicData>
        </a:graphic>
      </p:graphicFrame>
      <p:pic>
        <p:nvPicPr>
          <p:cNvPr id="5" name="Picture 4">
            <a:extLst>
              <a:ext uri="{FF2B5EF4-FFF2-40B4-BE49-F238E27FC236}">
                <a16:creationId xmlns:a16="http://schemas.microsoft.com/office/drawing/2014/main" id="{98A9FB6F-9649-0871-1FEC-CF400CEB0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153" y="1779662"/>
            <a:ext cx="6962255" cy="1614367"/>
          </a:xfrm>
          <a:prstGeom prst="rect">
            <a:avLst/>
          </a:prstGeom>
        </p:spPr>
      </p:pic>
      <p:pic>
        <p:nvPicPr>
          <p:cNvPr id="7" name="Picture 6">
            <a:extLst>
              <a:ext uri="{FF2B5EF4-FFF2-40B4-BE49-F238E27FC236}">
                <a16:creationId xmlns:a16="http://schemas.microsoft.com/office/drawing/2014/main" id="{5832A25C-DF9A-B078-BB70-4C8138750A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82152" y="3507854"/>
            <a:ext cx="6962255" cy="1440160"/>
          </a:xfrm>
          <a:prstGeom prst="rect">
            <a:avLst/>
          </a:prstGeom>
        </p:spPr>
      </p:pic>
      <p:sp>
        <p:nvSpPr>
          <p:cNvPr id="2" name="TextBox 1">
            <a:extLst>
              <a:ext uri="{FF2B5EF4-FFF2-40B4-BE49-F238E27FC236}">
                <a16:creationId xmlns:a16="http://schemas.microsoft.com/office/drawing/2014/main" id="{58DB6AED-4410-2AB1-CCB6-27E4AD7F3188}"/>
              </a:ext>
            </a:extLst>
          </p:cNvPr>
          <p:cNvSpPr txBox="1"/>
          <p:nvPr/>
        </p:nvSpPr>
        <p:spPr>
          <a:xfrm>
            <a:off x="2051720" y="3246244"/>
            <a:ext cx="362600" cy="261610"/>
          </a:xfrm>
          <a:prstGeom prst="rect">
            <a:avLst/>
          </a:prstGeom>
          <a:noFill/>
        </p:spPr>
        <p:txBody>
          <a:bodyPr wrap="none" rtlCol="0">
            <a:spAutoFit/>
          </a:bodyPr>
          <a:lstStyle/>
          <a:p>
            <a:r>
              <a:rPr lang="en-US" sz="1100" dirty="0">
                <a:latin typeface="Cambria" panose="02040503050406030204" pitchFamily="18" charset="0"/>
                <a:ea typeface="Cambria" panose="02040503050406030204" pitchFamily="18" charset="0"/>
              </a:rPr>
              <a:t>(a)</a:t>
            </a:r>
            <a:endParaRPr lang="en-IN" sz="1100"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AA0859B6-523B-D27A-9B0D-B353084F17E5}"/>
              </a:ext>
            </a:extLst>
          </p:cNvPr>
          <p:cNvSpPr txBox="1"/>
          <p:nvPr/>
        </p:nvSpPr>
        <p:spPr>
          <a:xfrm>
            <a:off x="4586888" y="3246244"/>
            <a:ext cx="370614" cy="261610"/>
          </a:xfrm>
          <a:prstGeom prst="rect">
            <a:avLst/>
          </a:prstGeom>
          <a:noFill/>
        </p:spPr>
        <p:txBody>
          <a:bodyPr wrap="none" rtlCol="0">
            <a:spAutoFit/>
          </a:bodyPr>
          <a:lstStyle/>
          <a:p>
            <a:r>
              <a:rPr lang="en-US" sz="1100" dirty="0">
                <a:latin typeface="Cambria" panose="02040503050406030204" pitchFamily="18" charset="0"/>
                <a:ea typeface="Cambria" panose="02040503050406030204" pitchFamily="18" charset="0"/>
              </a:rPr>
              <a:t>(b)</a:t>
            </a:r>
            <a:endParaRPr lang="en-IN" sz="1100"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97B163D6-1CE3-2064-B82A-5F0B3A02DFA6}"/>
              </a:ext>
            </a:extLst>
          </p:cNvPr>
          <p:cNvSpPr txBox="1"/>
          <p:nvPr/>
        </p:nvSpPr>
        <p:spPr>
          <a:xfrm>
            <a:off x="7107168" y="3246244"/>
            <a:ext cx="356188" cy="261610"/>
          </a:xfrm>
          <a:prstGeom prst="rect">
            <a:avLst/>
          </a:prstGeom>
          <a:noFill/>
        </p:spPr>
        <p:txBody>
          <a:bodyPr wrap="none" rtlCol="0">
            <a:spAutoFit/>
          </a:bodyPr>
          <a:lstStyle/>
          <a:p>
            <a:r>
              <a:rPr lang="en-US" sz="1100" dirty="0">
                <a:latin typeface="Cambria" panose="02040503050406030204" pitchFamily="18" charset="0"/>
                <a:ea typeface="Cambria" panose="02040503050406030204" pitchFamily="18" charset="0"/>
              </a:rPr>
              <a:t>(c)</a:t>
            </a:r>
            <a:endParaRPr lang="en-IN" sz="11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54AF689B-9E0C-683B-1A5F-73FF4A3AF7CE}"/>
              </a:ext>
            </a:extLst>
          </p:cNvPr>
          <p:cNvSpPr txBox="1"/>
          <p:nvPr/>
        </p:nvSpPr>
        <p:spPr>
          <a:xfrm>
            <a:off x="2051720" y="4830420"/>
            <a:ext cx="362600" cy="261610"/>
          </a:xfrm>
          <a:prstGeom prst="rect">
            <a:avLst/>
          </a:prstGeom>
          <a:noFill/>
        </p:spPr>
        <p:txBody>
          <a:bodyPr wrap="none" rtlCol="0">
            <a:spAutoFit/>
          </a:bodyPr>
          <a:lstStyle/>
          <a:p>
            <a:r>
              <a:rPr lang="en-US" sz="1100" dirty="0">
                <a:latin typeface="Cambria" panose="02040503050406030204" pitchFamily="18" charset="0"/>
                <a:ea typeface="Cambria" panose="02040503050406030204" pitchFamily="18" charset="0"/>
              </a:rPr>
              <a:t>(a)</a:t>
            </a:r>
            <a:endParaRPr lang="en-IN" sz="1100"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E08EEA75-E408-232B-45E3-E966E22C1268}"/>
              </a:ext>
            </a:extLst>
          </p:cNvPr>
          <p:cNvSpPr txBox="1"/>
          <p:nvPr/>
        </p:nvSpPr>
        <p:spPr>
          <a:xfrm>
            <a:off x="4644008" y="4835376"/>
            <a:ext cx="370614" cy="261610"/>
          </a:xfrm>
          <a:prstGeom prst="rect">
            <a:avLst/>
          </a:prstGeom>
          <a:noFill/>
        </p:spPr>
        <p:txBody>
          <a:bodyPr wrap="none" rtlCol="0">
            <a:spAutoFit/>
          </a:bodyPr>
          <a:lstStyle/>
          <a:p>
            <a:r>
              <a:rPr lang="en-US" sz="1100" dirty="0">
                <a:latin typeface="Cambria" panose="02040503050406030204" pitchFamily="18" charset="0"/>
                <a:ea typeface="Cambria" panose="02040503050406030204" pitchFamily="18" charset="0"/>
              </a:rPr>
              <a:t>(b)</a:t>
            </a:r>
            <a:endParaRPr lang="en-IN" sz="1100"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105820EC-CDC0-D8DB-25AF-4A2D19FB3857}"/>
              </a:ext>
            </a:extLst>
          </p:cNvPr>
          <p:cNvSpPr txBox="1"/>
          <p:nvPr/>
        </p:nvSpPr>
        <p:spPr>
          <a:xfrm>
            <a:off x="7164288" y="4855661"/>
            <a:ext cx="356188" cy="261610"/>
          </a:xfrm>
          <a:prstGeom prst="rect">
            <a:avLst/>
          </a:prstGeom>
          <a:noFill/>
        </p:spPr>
        <p:txBody>
          <a:bodyPr wrap="none" rtlCol="0">
            <a:spAutoFit/>
          </a:bodyPr>
          <a:lstStyle/>
          <a:p>
            <a:r>
              <a:rPr lang="en-US" sz="1100" dirty="0">
                <a:latin typeface="Cambria" panose="02040503050406030204" pitchFamily="18" charset="0"/>
                <a:ea typeface="Cambria" panose="02040503050406030204" pitchFamily="18" charset="0"/>
              </a:rPr>
              <a:t>(c)</a:t>
            </a:r>
            <a:endParaRPr lang="en-IN" sz="1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16738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ACD0-262C-A1B4-1D62-C99946E0DEF9}"/>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CF29374C-97C9-9071-44D8-BB69E5852481}"/>
              </a:ext>
            </a:extLst>
          </p:cNvPr>
          <p:cNvSpPr txBox="1"/>
          <p:nvPr/>
        </p:nvSpPr>
        <p:spPr>
          <a:xfrm>
            <a:off x="323230" y="215272"/>
            <a:ext cx="8290490" cy="461760"/>
          </a:xfrm>
          <a:prstGeom prst="rect">
            <a:avLst/>
          </a:prstGeom>
          <a:noFill/>
          <a:ln>
            <a:noFill/>
          </a:ln>
        </p:spPr>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24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US" sz="2400" b="1" i="0" u="none" strike="noStrike" kern="1200" cap="none" spc="-1" normalizeH="0" baseline="0" noProof="0" dirty="0" err="1">
                <a:ln>
                  <a:noFill/>
                </a:ln>
                <a:solidFill>
                  <a:srgbClr val="572314"/>
                </a:solidFill>
                <a:effectLst/>
                <a:uLnTx/>
                <a:uFillTx/>
                <a:latin typeface="Gill Sans MT" panose="020B0502020104020203" pitchFamily="34" charset="0"/>
                <a:cs typeface="Times New Roman" pitchFamily="18" charset="0"/>
              </a:rPr>
              <a:t>Contd</a:t>
            </a:r>
            <a:r>
              <a:rPr kumimoji="0" lang="en-US"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a:t>
            </a:r>
            <a:br>
              <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111" name="TextShape 3">
            <a:extLst>
              <a:ext uri="{FF2B5EF4-FFF2-40B4-BE49-F238E27FC236}">
                <a16:creationId xmlns:a16="http://schemas.microsoft.com/office/drawing/2014/main" id="{638B1F74-F755-1F8C-31F2-9373E8612D71}"/>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17</a:t>
            </a:fld>
            <a:endParaRPr lang="en-IN" sz="1200" b="0" strike="noStrike" spc="-1" dirty="0">
              <a:latin typeface="Times New Roman"/>
            </a:endParaRPr>
          </a:p>
        </p:txBody>
      </p:sp>
      <p:pic>
        <p:nvPicPr>
          <p:cNvPr id="112" name="Picture 2">
            <a:extLst>
              <a:ext uri="{FF2B5EF4-FFF2-40B4-BE49-F238E27FC236}">
                <a16:creationId xmlns:a16="http://schemas.microsoft.com/office/drawing/2014/main" id="{AF4F139C-8600-0DE7-2587-8B5CD7A9D711}"/>
              </a:ext>
            </a:extLst>
          </p:cNvPr>
          <p:cNvPicPr/>
          <p:nvPr/>
        </p:nvPicPr>
        <p:blipFill>
          <a:blip r:embed="rId2" cstate="print"/>
          <a:stretch/>
        </p:blipFill>
        <p:spPr>
          <a:xfrm>
            <a:off x="8166976" y="0"/>
            <a:ext cx="977024" cy="915566"/>
          </a:xfrm>
          <a:prstGeom prst="rect">
            <a:avLst/>
          </a:prstGeom>
          <a:ln>
            <a:noFill/>
          </a:ln>
        </p:spPr>
      </p:pic>
      <p:sp>
        <p:nvSpPr>
          <p:cNvPr id="3" name="TextBox 2">
            <a:extLst>
              <a:ext uri="{FF2B5EF4-FFF2-40B4-BE49-F238E27FC236}">
                <a16:creationId xmlns:a16="http://schemas.microsoft.com/office/drawing/2014/main" id="{57E7E13B-6254-E55A-E5EE-C08C9D54DF9E}"/>
              </a:ext>
            </a:extLst>
          </p:cNvPr>
          <p:cNvSpPr txBox="1"/>
          <p:nvPr/>
        </p:nvSpPr>
        <p:spPr>
          <a:xfrm>
            <a:off x="433951" y="703601"/>
            <a:ext cx="8276097" cy="338554"/>
          </a:xfrm>
          <a:prstGeom prst="rect">
            <a:avLst/>
          </a:prstGeom>
          <a:noFill/>
        </p:spPr>
        <p:txBody>
          <a:bodyPr wrap="square">
            <a:spAutoFit/>
          </a:bodyPr>
          <a:lstStyle/>
          <a:p>
            <a:pPr>
              <a:spcBef>
                <a:spcPts val="550"/>
              </a:spcBef>
              <a:buClr>
                <a:srgbClr val="3891A7"/>
              </a:buClr>
            </a:pPr>
            <a:r>
              <a:rPr lang="en-US" sz="1600" spc="-1" dirty="0">
                <a:solidFill>
                  <a:srgbClr val="000000"/>
                </a:solidFill>
                <a:latin typeface="Gill Sans MT" panose="020B0502020104020203" pitchFamily="34" charset="0"/>
                <a:ea typeface="Cambria" panose="02040503050406030204" pitchFamily="18" charset="0"/>
              </a:rPr>
              <a:t>Figure 3: Frontend Outputs With Improved AOD-Net Architecture Modifications</a:t>
            </a:r>
            <a:endParaRPr lang="en-IN" sz="1600" b="1" dirty="0">
              <a:latin typeface="Gill Sans MT" panose="020B0502020104020203" pitchFamily="34" charset="0"/>
              <a:ea typeface="Cambria" panose="02040503050406030204" pitchFamily="18" charset="0"/>
            </a:endParaRPr>
          </a:p>
        </p:txBody>
      </p:sp>
      <p:graphicFrame>
        <p:nvGraphicFramePr>
          <p:cNvPr id="4" name="Table 3">
            <a:extLst>
              <a:ext uri="{FF2B5EF4-FFF2-40B4-BE49-F238E27FC236}">
                <a16:creationId xmlns:a16="http://schemas.microsoft.com/office/drawing/2014/main" id="{C143400B-6499-85B2-9EBE-39C6759621EA}"/>
              </a:ext>
            </a:extLst>
          </p:cNvPr>
          <p:cNvGraphicFramePr>
            <a:graphicFrameLocks noGrp="1"/>
          </p:cNvGraphicFramePr>
          <p:nvPr>
            <p:extLst>
              <p:ext uri="{D42A27DB-BD31-4B8C-83A1-F6EECF244321}">
                <p14:modId xmlns:p14="http://schemas.microsoft.com/office/powerpoint/2010/main" val="3593427881"/>
              </p:ext>
            </p:extLst>
          </p:nvPr>
        </p:nvGraphicFramePr>
        <p:xfrm>
          <a:off x="539551" y="1120352"/>
          <a:ext cx="7992889" cy="3611638"/>
        </p:xfrm>
        <a:graphic>
          <a:graphicData uri="http://schemas.openxmlformats.org/drawingml/2006/table">
            <a:tbl>
              <a:tblPr firstRow="1" bandRow="1">
                <a:tableStyleId>{2D5ABB26-0587-4C30-8999-92F81FD0307C}</a:tableStyleId>
              </a:tblPr>
              <a:tblGrid>
                <a:gridCol w="3946439">
                  <a:extLst>
                    <a:ext uri="{9D8B030D-6E8A-4147-A177-3AD203B41FA5}">
                      <a16:colId xmlns:a16="http://schemas.microsoft.com/office/drawing/2014/main" val="1822470104"/>
                    </a:ext>
                  </a:extLst>
                </a:gridCol>
                <a:gridCol w="4046450">
                  <a:extLst>
                    <a:ext uri="{9D8B030D-6E8A-4147-A177-3AD203B41FA5}">
                      <a16:colId xmlns:a16="http://schemas.microsoft.com/office/drawing/2014/main" val="507633201"/>
                    </a:ext>
                  </a:extLst>
                </a:gridCol>
              </a:tblGrid>
              <a:tr h="533267">
                <a:tc gridSpan="2">
                  <a:txBody>
                    <a:bodyPr/>
                    <a:lstStyle/>
                    <a:p>
                      <a:pPr algn="ctr"/>
                      <a:r>
                        <a:rPr lang="en-US" sz="2400" dirty="0">
                          <a:latin typeface="Gill Sans MT" panose="020B0502020104020203" pitchFamily="34" charset="0"/>
                          <a:ea typeface="Cambria" panose="02040503050406030204" pitchFamily="18" charset="0"/>
                        </a:rPr>
                        <a:t>INPUT VS OUTPUT IMAGES</a:t>
                      </a:r>
                      <a:endParaRPr lang="en-IN" sz="2400"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N" sz="2400" dirty="0">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1071097"/>
                  </a:ext>
                </a:extLst>
              </a:tr>
              <a:tr h="1604754">
                <a:tc>
                  <a:txBody>
                    <a:bodyPr/>
                    <a:lstStyle/>
                    <a:p>
                      <a:pPr algn="ctr"/>
                      <a:endParaRPr lang="en-IN" b="0"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b="0"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479021"/>
                  </a:ext>
                </a:extLst>
              </a:tr>
              <a:tr h="1473617">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Gill Sans MT" panose="020B0502020104020203" pitchFamily="34"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014896"/>
                  </a:ext>
                </a:extLst>
              </a:tr>
            </a:tbl>
          </a:graphicData>
        </a:graphic>
      </p:graphicFrame>
      <p:pic>
        <p:nvPicPr>
          <p:cNvPr id="11" name="Picture 10">
            <a:extLst>
              <a:ext uri="{FF2B5EF4-FFF2-40B4-BE49-F238E27FC236}">
                <a16:creationId xmlns:a16="http://schemas.microsoft.com/office/drawing/2014/main" id="{8D0B8096-4941-351D-EC5B-EC82697271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906" y="1723753"/>
            <a:ext cx="3726037" cy="1513777"/>
          </a:xfrm>
          <a:prstGeom prst="rect">
            <a:avLst/>
          </a:prstGeom>
        </p:spPr>
      </p:pic>
      <p:pic>
        <p:nvPicPr>
          <p:cNvPr id="13" name="Picture 12">
            <a:extLst>
              <a:ext uri="{FF2B5EF4-FFF2-40B4-BE49-F238E27FC236}">
                <a16:creationId xmlns:a16="http://schemas.microsoft.com/office/drawing/2014/main" id="{CE4A94D8-5E6D-ACC4-DAFA-F0F8B16CD9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7" y="1690991"/>
            <a:ext cx="3816424" cy="1540615"/>
          </a:xfrm>
          <a:prstGeom prst="rect">
            <a:avLst/>
          </a:prstGeom>
        </p:spPr>
      </p:pic>
      <p:pic>
        <p:nvPicPr>
          <p:cNvPr id="15" name="Picture 14">
            <a:extLst>
              <a:ext uri="{FF2B5EF4-FFF2-40B4-BE49-F238E27FC236}">
                <a16:creationId xmlns:a16="http://schemas.microsoft.com/office/drawing/2014/main" id="{0D521D75-4BFD-F17E-BA37-6C6E0B56E8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980" y="3309803"/>
            <a:ext cx="3563888" cy="1396951"/>
          </a:xfrm>
          <a:prstGeom prst="rect">
            <a:avLst/>
          </a:prstGeom>
        </p:spPr>
      </p:pic>
      <p:pic>
        <p:nvPicPr>
          <p:cNvPr id="17" name="Picture 16">
            <a:extLst>
              <a:ext uri="{FF2B5EF4-FFF2-40B4-BE49-F238E27FC236}">
                <a16:creationId xmlns:a16="http://schemas.microsoft.com/office/drawing/2014/main" id="{F65B0935-B3B6-5F2A-7751-235385900C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3712" y="3309803"/>
            <a:ext cx="3602703" cy="1396951"/>
          </a:xfrm>
          <a:prstGeom prst="rect">
            <a:avLst/>
          </a:prstGeom>
        </p:spPr>
      </p:pic>
    </p:spTree>
    <p:extLst>
      <p:ext uri="{BB962C8B-B14F-4D97-AF65-F5344CB8AC3E}">
        <p14:creationId xmlns:p14="http://schemas.microsoft.com/office/powerpoint/2010/main" val="170516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AC92505-7877-ECA0-04C6-9643332BBEC6}"/>
              </a:ext>
            </a:extLst>
          </p:cNvPr>
          <p:cNvPicPr/>
          <p:nvPr/>
        </p:nvPicPr>
        <p:blipFill>
          <a:blip r:embed="rId2" cstate="print"/>
          <a:stretch/>
        </p:blipFill>
        <p:spPr>
          <a:xfrm>
            <a:off x="8166976" y="0"/>
            <a:ext cx="977024" cy="915566"/>
          </a:xfrm>
          <a:prstGeom prst="rect">
            <a:avLst/>
          </a:prstGeom>
          <a:ln>
            <a:noFill/>
          </a:ln>
        </p:spPr>
      </p:pic>
      <p:sp>
        <p:nvSpPr>
          <p:cNvPr id="9" name="TextShape 1">
            <a:extLst>
              <a:ext uri="{FF2B5EF4-FFF2-40B4-BE49-F238E27FC236}">
                <a16:creationId xmlns:a16="http://schemas.microsoft.com/office/drawing/2014/main" id="{B203DE3B-FBF6-551C-58C8-463691AB3217}"/>
              </a:ext>
            </a:extLst>
          </p:cNvPr>
          <p:cNvSpPr txBox="1"/>
          <p:nvPr/>
        </p:nvSpPr>
        <p:spPr>
          <a:xfrm>
            <a:off x="323230" y="215272"/>
            <a:ext cx="8290490" cy="461760"/>
          </a:xfrm>
          <a:prstGeom prst="rect">
            <a:avLst/>
          </a:prstGeom>
          <a:noFill/>
          <a:ln>
            <a:noFill/>
          </a:ln>
        </p:spPr>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24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US" sz="2400" b="1" i="0" u="none" strike="noStrike" kern="1200" cap="none" spc="-1" normalizeH="0" baseline="0" noProof="0" dirty="0" err="1">
                <a:ln>
                  <a:noFill/>
                </a:ln>
                <a:solidFill>
                  <a:srgbClr val="572314"/>
                </a:solidFill>
                <a:effectLst/>
                <a:uLnTx/>
                <a:uFillTx/>
                <a:latin typeface="Gill Sans MT" panose="020B0502020104020203" pitchFamily="34" charset="0"/>
                <a:cs typeface="Times New Roman" pitchFamily="18" charset="0"/>
              </a:rPr>
              <a:t>Contd</a:t>
            </a:r>
            <a:r>
              <a:rPr kumimoji="0" lang="en-US"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a:t>
            </a:r>
            <a:br>
              <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11" name="TextBox 10">
            <a:extLst>
              <a:ext uri="{FF2B5EF4-FFF2-40B4-BE49-F238E27FC236}">
                <a16:creationId xmlns:a16="http://schemas.microsoft.com/office/drawing/2014/main" id="{AFB955A5-99B8-E26A-3FD9-901604303988}"/>
              </a:ext>
            </a:extLst>
          </p:cNvPr>
          <p:cNvSpPr txBox="1"/>
          <p:nvPr/>
        </p:nvSpPr>
        <p:spPr>
          <a:xfrm>
            <a:off x="433951" y="703601"/>
            <a:ext cx="8276097" cy="338554"/>
          </a:xfrm>
          <a:prstGeom prst="rect">
            <a:avLst/>
          </a:prstGeom>
          <a:noFill/>
        </p:spPr>
        <p:txBody>
          <a:bodyPr wrap="square">
            <a:spAutoFit/>
          </a:bodyPr>
          <a:lstStyle/>
          <a:p>
            <a:pPr>
              <a:spcBef>
                <a:spcPts val="550"/>
              </a:spcBef>
              <a:buClr>
                <a:srgbClr val="3891A7"/>
              </a:buClr>
            </a:pPr>
            <a:r>
              <a:rPr lang="en-US" sz="1600" spc="-1" dirty="0">
                <a:solidFill>
                  <a:srgbClr val="000000"/>
                </a:solidFill>
                <a:latin typeface="Gill Sans MT" panose="020B0502020104020203" pitchFamily="34" charset="0"/>
                <a:ea typeface="Cambria" panose="02040503050406030204" pitchFamily="18" charset="0"/>
              </a:rPr>
              <a:t>STEP 1: This is the landing page where user can browse any hazy image to dehaze it.</a:t>
            </a:r>
            <a:endParaRPr lang="en-IN" sz="1600" b="1" dirty="0">
              <a:latin typeface="Gill Sans MT" panose="020B0502020104020203" pitchFamily="34" charset="0"/>
              <a:ea typeface="Cambria" panose="02040503050406030204" pitchFamily="18" charset="0"/>
            </a:endParaRPr>
          </a:p>
        </p:txBody>
      </p:sp>
      <p:pic>
        <p:nvPicPr>
          <p:cNvPr id="13" name="Picture 12">
            <a:extLst>
              <a:ext uri="{FF2B5EF4-FFF2-40B4-BE49-F238E27FC236}">
                <a16:creationId xmlns:a16="http://schemas.microsoft.com/office/drawing/2014/main" id="{1CA9DCB5-3ED5-E450-8E76-02A82A40E2A2}"/>
              </a:ext>
            </a:extLst>
          </p:cNvPr>
          <p:cNvPicPr>
            <a:picLocks noChangeAspect="1"/>
          </p:cNvPicPr>
          <p:nvPr/>
        </p:nvPicPr>
        <p:blipFill>
          <a:blip r:embed="rId3" cstate="print">
            <a:extLst>
              <a:ext uri="{28A0092B-C50C-407E-A947-70E740481C1C}">
                <a14:useLocalDpi xmlns:a14="http://schemas.microsoft.com/office/drawing/2010/main" val="0"/>
              </a:ext>
            </a:extLst>
          </a:blip>
          <a:srcRect b="7715"/>
          <a:stretch>
            <a:fillRect/>
          </a:stretch>
        </p:blipFill>
        <p:spPr>
          <a:xfrm>
            <a:off x="611560" y="1130838"/>
            <a:ext cx="7555415" cy="3731299"/>
          </a:xfrm>
          <a:prstGeom prst="rect">
            <a:avLst/>
          </a:prstGeom>
        </p:spPr>
      </p:pic>
      <p:sp>
        <p:nvSpPr>
          <p:cNvPr id="2" name="TextShape 3">
            <a:extLst>
              <a:ext uri="{FF2B5EF4-FFF2-40B4-BE49-F238E27FC236}">
                <a16:creationId xmlns:a16="http://schemas.microsoft.com/office/drawing/2014/main" id="{2ACBF1B0-DDA1-AF7C-E513-3990E7033DBC}"/>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18</a:t>
            </a:fld>
            <a:endParaRPr lang="en-IN" sz="1200" b="0" strike="noStrike" spc="-1" dirty="0">
              <a:latin typeface="Times New Roman"/>
            </a:endParaRPr>
          </a:p>
        </p:txBody>
      </p:sp>
    </p:spTree>
    <p:extLst>
      <p:ext uri="{BB962C8B-B14F-4D97-AF65-F5344CB8AC3E}">
        <p14:creationId xmlns:p14="http://schemas.microsoft.com/office/powerpoint/2010/main" val="736004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B20A9DB2-44AE-E397-7A1E-CBFD880CAFB2}"/>
              </a:ext>
            </a:extLst>
          </p:cNvPr>
          <p:cNvSpPr txBox="1"/>
          <p:nvPr/>
        </p:nvSpPr>
        <p:spPr>
          <a:xfrm>
            <a:off x="323230" y="215272"/>
            <a:ext cx="8290490" cy="461760"/>
          </a:xfrm>
          <a:prstGeom prst="rect">
            <a:avLst/>
          </a:prstGeom>
          <a:noFill/>
          <a:ln>
            <a:noFill/>
          </a:ln>
        </p:spPr>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24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US" sz="2400" b="1" i="0" u="none" strike="noStrike" kern="1200" cap="none" spc="-1" normalizeH="0" baseline="0" noProof="0" dirty="0" err="1">
                <a:ln>
                  <a:noFill/>
                </a:ln>
                <a:solidFill>
                  <a:srgbClr val="572314"/>
                </a:solidFill>
                <a:effectLst/>
                <a:uLnTx/>
                <a:uFillTx/>
                <a:latin typeface="Gill Sans MT" panose="020B0502020104020203" pitchFamily="34" charset="0"/>
                <a:cs typeface="Times New Roman" pitchFamily="18" charset="0"/>
              </a:rPr>
              <a:t>Contd</a:t>
            </a:r>
            <a:r>
              <a:rPr kumimoji="0" lang="en-US"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a:t>
            </a:r>
            <a:br>
              <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3" name="TextBox 2">
            <a:extLst>
              <a:ext uri="{FF2B5EF4-FFF2-40B4-BE49-F238E27FC236}">
                <a16:creationId xmlns:a16="http://schemas.microsoft.com/office/drawing/2014/main" id="{97271AB3-7AD7-FA7D-F202-85A40F64B257}"/>
              </a:ext>
            </a:extLst>
          </p:cNvPr>
          <p:cNvSpPr txBox="1"/>
          <p:nvPr/>
        </p:nvSpPr>
        <p:spPr>
          <a:xfrm>
            <a:off x="433951" y="703601"/>
            <a:ext cx="7733025" cy="584775"/>
          </a:xfrm>
          <a:prstGeom prst="rect">
            <a:avLst/>
          </a:prstGeom>
          <a:noFill/>
        </p:spPr>
        <p:txBody>
          <a:bodyPr wrap="square">
            <a:spAutoFit/>
          </a:bodyPr>
          <a:lstStyle/>
          <a:p>
            <a:pPr>
              <a:spcBef>
                <a:spcPts val="550"/>
              </a:spcBef>
              <a:buClr>
                <a:srgbClr val="3891A7"/>
              </a:buClr>
            </a:pPr>
            <a:r>
              <a:rPr lang="en-US" sz="1600" spc="-1" dirty="0">
                <a:solidFill>
                  <a:srgbClr val="000000"/>
                </a:solidFill>
                <a:latin typeface="Gill Sans MT" panose="020B0502020104020203" pitchFamily="34" charset="0"/>
                <a:ea typeface="Cambria" panose="02040503050406030204" pitchFamily="18" charset="0"/>
              </a:rPr>
              <a:t>STEP 2:  A pop-up dialogue box appears consisting of several hazy image. User can select any     image.</a:t>
            </a:r>
            <a:endParaRPr lang="en-IN" sz="1600" b="1" dirty="0">
              <a:latin typeface="Gill Sans MT" panose="020B0502020104020203" pitchFamily="34" charset="0"/>
              <a:ea typeface="Cambria" panose="02040503050406030204" pitchFamily="18" charset="0"/>
            </a:endParaRPr>
          </a:p>
        </p:txBody>
      </p:sp>
      <p:pic>
        <p:nvPicPr>
          <p:cNvPr id="4" name="Picture 2">
            <a:extLst>
              <a:ext uri="{FF2B5EF4-FFF2-40B4-BE49-F238E27FC236}">
                <a16:creationId xmlns:a16="http://schemas.microsoft.com/office/drawing/2014/main" id="{260F7ACA-426E-B6FD-1162-5EBEF31617E0}"/>
              </a:ext>
            </a:extLst>
          </p:cNvPr>
          <p:cNvPicPr/>
          <p:nvPr/>
        </p:nvPicPr>
        <p:blipFill>
          <a:blip r:embed="rId2" cstate="print"/>
          <a:stretch/>
        </p:blipFill>
        <p:spPr>
          <a:xfrm>
            <a:off x="8166976" y="0"/>
            <a:ext cx="977024" cy="915566"/>
          </a:xfrm>
          <a:prstGeom prst="rect">
            <a:avLst/>
          </a:prstGeom>
          <a:ln>
            <a:noFill/>
          </a:ln>
        </p:spPr>
      </p:pic>
      <p:pic>
        <p:nvPicPr>
          <p:cNvPr id="6" name="Picture 5">
            <a:extLst>
              <a:ext uri="{FF2B5EF4-FFF2-40B4-BE49-F238E27FC236}">
                <a16:creationId xmlns:a16="http://schemas.microsoft.com/office/drawing/2014/main" id="{3ED8D1EE-A076-9087-80FE-28F7F3BE98F0}"/>
              </a:ext>
            </a:extLst>
          </p:cNvPr>
          <p:cNvPicPr>
            <a:picLocks noChangeAspect="1"/>
          </p:cNvPicPr>
          <p:nvPr/>
        </p:nvPicPr>
        <p:blipFill>
          <a:blip r:embed="rId3" cstate="print">
            <a:extLst>
              <a:ext uri="{28A0092B-C50C-407E-A947-70E740481C1C}">
                <a14:useLocalDpi xmlns:a14="http://schemas.microsoft.com/office/drawing/2010/main" val="0"/>
              </a:ext>
            </a:extLst>
          </a:blip>
          <a:srcRect t="-1229" b="6857"/>
          <a:stretch>
            <a:fillRect/>
          </a:stretch>
        </p:blipFill>
        <p:spPr>
          <a:xfrm>
            <a:off x="701418" y="1314945"/>
            <a:ext cx="7198089" cy="3621416"/>
          </a:xfrm>
          <a:prstGeom prst="rect">
            <a:avLst/>
          </a:prstGeom>
        </p:spPr>
      </p:pic>
      <p:sp>
        <p:nvSpPr>
          <p:cNvPr id="5" name="TextShape 3">
            <a:extLst>
              <a:ext uri="{FF2B5EF4-FFF2-40B4-BE49-F238E27FC236}">
                <a16:creationId xmlns:a16="http://schemas.microsoft.com/office/drawing/2014/main" id="{95FA2C11-367F-2FD6-022B-AA5FC3001EC2}"/>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19</a:t>
            </a:fld>
            <a:endParaRPr lang="en-IN" sz="1200" b="0" strike="noStrike" spc="-1" dirty="0">
              <a:latin typeface="Times New Roman"/>
            </a:endParaRPr>
          </a:p>
        </p:txBody>
      </p:sp>
    </p:spTree>
    <p:extLst>
      <p:ext uri="{BB962C8B-B14F-4D97-AF65-F5344CB8AC3E}">
        <p14:creationId xmlns:p14="http://schemas.microsoft.com/office/powerpoint/2010/main" val="962153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571472" y="195486"/>
            <a:ext cx="8361928" cy="432048"/>
          </a:xfrm>
          <a:prstGeom prst="rect">
            <a:avLst/>
          </a:prstGeom>
          <a:noFill/>
          <a:ln>
            <a:noFill/>
          </a:ln>
        </p:spPr>
        <p:txBody>
          <a:bodyPr lIns="90000" tIns="45000" rIns="90000" bIns="45000" anchor="ctr">
            <a:normAutofit fontScale="96500" lnSpcReduction="10000"/>
          </a:bodyPr>
          <a:lstStyle/>
          <a:p>
            <a:pPr>
              <a:lnSpc>
                <a:spcPct val="100000"/>
              </a:lnSpc>
            </a:pPr>
            <a:r>
              <a:rPr lang="en-US" sz="2400" b="1" strike="noStrike" spc="-1" dirty="0">
                <a:solidFill>
                  <a:srgbClr val="572314"/>
                </a:solidFill>
                <a:latin typeface="Gill Sans MT" panose="020B0502020104020203" pitchFamily="34" charset="0"/>
                <a:cs typeface="Times New Roman" pitchFamily="18" charset="0"/>
              </a:rPr>
              <a:t>Presentation Outline</a:t>
            </a:r>
            <a:endParaRPr lang="en-US" sz="2400" b="0" strike="noStrike" spc="-1" dirty="0">
              <a:solidFill>
                <a:srgbClr val="000000"/>
              </a:solidFill>
              <a:latin typeface="Gill Sans MT" panose="020B0502020104020203" pitchFamily="34" charset="0"/>
              <a:cs typeface="Times New Roman" pitchFamily="18" charset="0"/>
            </a:endParaRPr>
          </a:p>
        </p:txBody>
      </p:sp>
      <p:sp>
        <p:nvSpPr>
          <p:cNvPr id="102" name="TextShape 2"/>
          <p:cNvSpPr txBox="1"/>
          <p:nvPr/>
        </p:nvSpPr>
        <p:spPr>
          <a:xfrm>
            <a:off x="428596" y="483518"/>
            <a:ext cx="8504804" cy="4824536"/>
          </a:xfrm>
          <a:prstGeom prst="rect">
            <a:avLst/>
          </a:prstGeom>
          <a:noFill/>
          <a:ln>
            <a:noFill/>
          </a:ln>
        </p:spPr>
        <p:txBody>
          <a:bodyPr lIns="90000" tIns="45000" rIns="90000" bIns="45000">
            <a:noAutofit/>
          </a:bodyPr>
          <a:lstStyle/>
          <a:p>
            <a:pPr marL="365760" indent="-282960">
              <a:lnSpc>
                <a:spcPct val="100000"/>
              </a:lnSpc>
              <a:spcBef>
                <a:spcPts val="601"/>
              </a:spcBef>
              <a:buClr>
                <a:srgbClr val="3891A7"/>
              </a:buClr>
              <a:buSzPct val="80000"/>
              <a:buFont typeface="Wingdings" charset="2"/>
              <a:buChar char=""/>
            </a:pPr>
            <a:r>
              <a:rPr lang="en-US" sz="1100" b="0" strike="noStrike" spc="-1" dirty="0">
                <a:latin typeface="Gill Sans MT" panose="020B0502020104020203" pitchFamily="34" charset="0"/>
                <a:ea typeface="Cambria" panose="02040503050406030204" pitchFamily="18" charset="0"/>
              </a:rPr>
              <a:t>Introduction</a:t>
            </a:r>
          </a:p>
          <a:p>
            <a:pPr marL="822960" lvl="1" indent="-282960">
              <a:spcBef>
                <a:spcPts val="601"/>
              </a:spcBef>
              <a:buClr>
                <a:srgbClr val="3891A7"/>
              </a:buClr>
              <a:buSzPct val="80000"/>
              <a:buFont typeface="Wingdings" charset="2"/>
              <a:buChar char=""/>
            </a:pPr>
            <a:r>
              <a:rPr lang="en-US" sz="1100" b="0" strike="noStrike" spc="-1" dirty="0">
                <a:latin typeface="Gill Sans MT" panose="020B0502020104020203" pitchFamily="34" charset="0"/>
                <a:ea typeface="Cambria" panose="02040503050406030204" pitchFamily="18" charset="0"/>
              </a:rPr>
              <a:t>Project Overview &amp;</a:t>
            </a:r>
            <a:r>
              <a:rPr lang="en-US" sz="1100" spc="-1" dirty="0">
                <a:latin typeface="Gill Sans MT" panose="020B0502020104020203" pitchFamily="34" charset="0"/>
                <a:ea typeface="Cambria" panose="02040503050406030204" pitchFamily="18" charset="0"/>
              </a:rPr>
              <a:t> Problem Statement</a:t>
            </a:r>
            <a:endParaRPr lang="en-US" sz="1100" b="0" strike="noStrike" spc="-1" dirty="0">
              <a:latin typeface="Gill Sans MT" panose="020B0502020104020203" pitchFamily="34" charset="0"/>
              <a:ea typeface="Cambria" panose="02040503050406030204" pitchFamily="18" charset="0"/>
            </a:endParaRPr>
          </a:p>
          <a:p>
            <a:pPr marL="822960" lvl="1" indent="-282960">
              <a:spcBef>
                <a:spcPts val="601"/>
              </a:spcBef>
              <a:buClr>
                <a:srgbClr val="3891A7"/>
              </a:buClr>
              <a:buSzPct val="80000"/>
              <a:buFont typeface="Wingdings" charset="2"/>
              <a:buChar char=""/>
            </a:pPr>
            <a:r>
              <a:rPr lang="en-US" sz="1100" spc="-1" dirty="0">
                <a:latin typeface="Gill Sans MT" panose="020B0502020104020203" pitchFamily="34" charset="0"/>
                <a:ea typeface="Cambria" panose="02040503050406030204" pitchFamily="18" charset="0"/>
              </a:rPr>
              <a:t>Objectives &amp; Motivations</a:t>
            </a:r>
          </a:p>
          <a:p>
            <a:pPr marL="365760"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Background &amp; Literature Review</a:t>
            </a:r>
          </a:p>
          <a:p>
            <a:pPr marL="822960" lvl="1"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rPr>
              <a:t>Existing Solutions </a:t>
            </a:r>
            <a:r>
              <a:rPr lang="en-US" sz="1100" spc="-1" dirty="0">
                <a:solidFill>
                  <a:srgbClr val="000000"/>
                </a:solidFill>
                <a:latin typeface="Gill Sans MT" panose="020B0502020104020203" pitchFamily="34" charset="0"/>
                <a:ea typeface="Cambria" panose="02040503050406030204" pitchFamily="18" charset="0"/>
              </a:rPr>
              <a:t>&amp; Their Limitations</a:t>
            </a:r>
          </a:p>
          <a:p>
            <a:pPr marL="822960" lvl="1"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Improvements Over Existing Solutions</a:t>
            </a:r>
          </a:p>
          <a:p>
            <a:pPr marL="365760"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Proposed Solution &amp; Architecture</a:t>
            </a:r>
          </a:p>
          <a:p>
            <a:pPr marL="822960" lvl="1" indent="-282960">
              <a:spcBef>
                <a:spcPts val="601"/>
              </a:spcBef>
              <a:buClr>
                <a:srgbClr val="572314"/>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Schematic Layout</a:t>
            </a:r>
          </a:p>
          <a:p>
            <a:pPr marL="822960" lvl="1" indent="-282960">
              <a:spcBef>
                <a:spcPts val="601"/>
              </a:spcBef>
              <a:buClr>
                <a:srgbClr val="572314"/>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Architecture</a:t>
            </a:r>
          </a:p>
          <a:p>
            <a:pPr marL="822960" lvl="1"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Key Features &amp; Modules</a:t>
            </a:r>
          </a:p>
          <a:p>
            <a:pPr marL="365760"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Implementation Details</a:t>
            </a:r>
          </a:p>
          <a:p>
            <a:pPr marL="822960" lvl="1"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Technologies, Frameworks and Libraries Used</a:t>
            </a:r>
          </a:p>
          <a:p>
            <a:pPr marL="365760"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Results and Analysis</a:t>
            </a:r>
          </a:p>
          <a:p>
            <a:pPr marL="822960" lvl="1"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Test Results – System Outputs and Screenshots   </a:t>
            </a:r>
          </a:p>
          <a:p>
            <a:pPr marL="822960" lvl="1"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Performance Metrics and Interpretation of Results</a:t>
            </a:r>
          </a:p>
          <a:p>
            <a:pPr marL="365760"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Conclusion &amp; Future Work</a:t>
            </a:r>
          </a:p>
          <a:p>
            <a:pPr marL="822960" lvl="1"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Key Findings</a:t>
            </a:r>
          </a:p>
          <a:p>
            <a:pPr marL="822960" lvl="1" indent="-282960">
              <a:spcBef>
                <a:spcPts val="601"/>
              </a:spcBef>
              <a:buClr>
                <a:srgbClr val="3891A7"/>
              </a:buClr>
              <a:buSzPct val="80000"/>
              <a:buFont typeface="Wingdings" charset="2"/>
              <a:buChar char=""/>
            </a:pPr>
            <a:r>
              <a:rPr lang="en-US" sz="1100" spc="-1" dirty="0">
                <a:solidFill>
                  <a:srgbClr val="000000"/>
                </a:solidFill>
                <a:latin typeface="Gill Sans MT" panose="020B0502020104020203" pitchFamily="34" charset="0"/>
                <a:ea typeface="Cambria" panose="02040503050406030204" pitchFamily="18" charset="0"/>
              </a:rPr>
              <a:t>Scope for Improvement</a:t>
            </a:r>
          </a:p>
          <a:p>
            <a:pPr marL="365760" indent="-282960">
              <a:spcBef>
                <a:spcPts val="601"/>
              </a:spcBef>
              <a:buClr>
                <a:srgbClr val="3891A7"/>
              </a:buClr>
              <a:buSzPct val="80000"/>
              <a:buFont typeface="Wingdings" charset="2"/>
              <a:buChar char=""/>
            </a:pPr>
            <a:r>
              <a:rPr lang="en-IN" sz="1100" spc="-1" dirty="0">
                <a:solidFill>
                  <a:srgbClr val="000000"/>
                </a:solidFill>
                <a:latin typeface="Gill Sans MT" panose="020B0502020104020203" pitchFamily="34" charset="0"/>
                <a:ea typeface="Cambria" panose="02040503050406030204" pitchFamily="18" charset="0"/>
              </a:rPr>
              <a:t>Bibliography</a:t>
            </a:r>
            <a:endParaRPr lang="en-US" sz="1100" spc="-1" dirty="0">
              <a:solidFill>
                <a:srgbClr val="000000"/>
              </a:solidFill>
              <a:latin typeface="Gill Sans MT" panose="020B0502020104020203" pitchFamily="34" charset="0"/>
              <a:ea typeface="Cambria" panose="02040503050406030204" pitchFamily="18" charset="0"/>
            </a:endParaRPr>
          </a:p>
        </p:txBody>
      </p:sp>
      <p:sp>
        <p:nvSpPr>
          <p:cNvPr id="103"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98A15F4-BA1A-4DF0-8C36-812FE3A649CD}" type="slidenum">
              <a:rPr lang="en-IN" sz="1200" b="0" strike="noStrike" spc="-1">
                <a:solidFill>
                  <a:srgbClr val="B5A989"/>
                </a:solidFill>
                <a:latin typeface="Gill Sans MT"/>
              </a:rPr>
              <a:pPr algn="ctr">
                <a:lnSpc>
                  <a:spcPct val="100000"/>
                </a:lnSpc>
              </a:pPr>
              <a:t>2</a:t>
            </a:fld>
            <a:endParaRPr lang="en-IN" sz="1200" b="0" strike="noStrike" spc="-1">
              <a:latin typeface="Times New Roman"/>
            </a:endParaRPr>
          </a:p>
        </p:txBody>
      </p:sp>
      <p:pic>
        <p:nvPicPr>
          <p:cNvPr id="104" name="Picture 2"/>
          <p:cNvPicPr/>
          <p:nvPr/>
        </p:nvPicPr>
        <p:blipFill>
          <a:blip r:embed="rId2" cstate="print"/>
          <a:stretch/>
        </p:blipFill>
        <p:spPr>
          <a:xfrm>
            <a:off x="8207896" y="0"/>
            <a:ext cx="936104" cy="915566"/>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FEF2C90-A5FF-FDC1-B678-77F388489E93}"/>
              </a:ext>
            </a:extLst>
          </p:cNvPr>
          <p:cNvSpPr txBox="1"/>
          <p:nvPr/>
        </p:nvSpPr>
        <p:spPr>
          <a:xfrm>
            <a:off x="323230" y="215272"/>
            <a:ext cx="8290490" cy="461760"/>
          </a:xfrm>
          <a:prstGeom prst="rect">
            <a:avLst/>
          </a:prstGeom>
          <a:noFill/>
          <a:ln>
            <a:noFill/>
          </a:ln>
        </p:spPr>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24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US" sz="2400" b="1" i="0" u="none" strike="noStrike" kern="1200" cap="none" spc="-1" normalizeH="0" baseline="0" noProof="0" dirty="0" err="1">
                <a:ln>
                  <a:noFill/>
                </a:ln>
                <a:solidFill>
                  <a:srgbClr val="572314"/>
                </a:solidFill>
                <a:effectLst/>
                <a:uLnTx/>
                <a:uFillTx/>
                <a:latin typeface="Gill Sans MT" panose="020B0502020104020203" pitchFamily="34" charset="0"/>
                <a:cs typeface="Times New Roman" pitchFamily="18" charset="0"/>
              </a:rPr>
              <a:t>Contd</a:t>
            </a:r>
            <a:r>
              <a:rPr kumimoji="0" lang="en-US"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a:t>
            </a:r>
            <a:br>
              <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4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3" name="TextBox 2">
            <a:extLst>
              <a:ext uri="{FF2B5EF4-FFF2-40B4-BE49-F238E27FC236}">
                <a16:creationId xmlns:a16="http://schemas.microsoft.com/office/drawing/2014/main" id="{531BCED5-BE97-89A9-6F01-ECBD35B2840F}"/>
              </a:ext>
            </a:extLst>
          </p:cNvPr>
          <p:cNvSpPr txBox="1"/>
          <p:nvPr/>
        </p:nvSpPr>
        <p:spPr>
          <a:xfrm>
            <a:off x="433951" y="703601"/>
            <a:ext cx="8276097" cy="338554"/>
          </a:xfrm>
          <a:prstGeom prst="rect">
            <a:avLst/>
          </a:prstGeom>
          <a:noFill/>
        </p:spPr>
        <p:txBody>
          <a:bodyPr wrap="square">
            <a:spAutoFit/>
          </a:bodyPr>
          <a:lstStyle/>
          <a:p>
            <a:pPr>
              <a:spcBef>
                <a:spcPts val="550"/>
              </a:spcBef>
              <a:buClr>
                <a:srgbClr val="3891A7"/>
              </a:buClr>
            </a:pPr>
            <a:r>
              <a:rPr lang="en-US" sz="1600" spc="-1" dirty="0">
                <a:solidFill>
                  <a:srgbClr val="000000"/>
                </a:solidFill>
                <a:latin typeface="Gill Sans MT" panose="020B0502020104020203" pitchFamily="34" charset="0"/>
                <a:ea typeface="Cambria" panose="02040503050406030204" pitchFamily="18" charset="0"/>
              </a:rPr>
              <a:t>STEP 3:  The dehazed image is compared with the original hazy image.</a:t>
            </a:r>
            <a:endParaRPr lang="en-IN" sz="1600" b="1" dirty="0">
              <a:latin typeface="Gill Sans MT" panose="020B0502020104020203" pitchFamily="34" charset="0"/>
              <a:ea typeface="Cambria" panose="02040503050406030204" pitchFamily="18" charset="0"/>
            </a:endParaRPr>
          </a:p>
        </p:txBody>
      </p:sp>
      <p:pic>
        <p:nvPicPr>
          <p:cNvPr id="4" name="Picture 2">
            <a:extLst>
              <a:ext uri="{FF2B5EF4-FFF2-40B4-BE49-F238E27FC236}">
                <a16:creationId xmlns:a16="http://schemas.microsoft.com/office/drawing/2014/main" id="{F957391D-E140-3AB7-2AA3-43052A30B6BE}"/>
              </a:ext>
            </a:extLst>
          </p:cNvPr>
          <p:cNvPicPr/>
          <p:nvPr/>
        </p:nvPicPr>
        <p:blipFill>
          <a:blip r:embed="rId2" cstate="print"/>
          <a:stretch/>
        </p:blipFill>
        <p:spPr>
          <a:xfrm>
            <a:off x="8166976" y="0"/>
            <a:ext cx="977024" cy="915566"/>
          </a:xfrm>
          <a:prstGeom prst="rect">
            <a:avLst/>
          </a:prstGeom>
          <a:ln>
            <a:noFill/>
          </a:ln>
        </p:spPr>
      </p:pic>
      <p:pic>
        <p:nvPicPr>
          <p:cNvPr id="6" name="Picture 5">
            <a:extLst>
              <a:ext uri="{FF2B5EF4-FFF2-40B4-BE49-F238E27FC236}">
                <a16:creationId xmlns:a16="http://schemas.microsoft.com/office/drawing/2014/main" id="{D538F68D-AD14-085B-C2D4-DF3C81D0C3B6}"/>
              </a:ext>
            </a:extLst>
          </p:cNvPr>
          <p:cNvPicPr>
            <a:picLocks noChangeAspect="1"/>
          </p:cNvPicPr>
          <p:nvPr/>
        </p:nvPicPr>
        <p:blipFill>
          <a:blip r:embed="rId3" cstate="print">
            <a:extLst>
              <a:ext uri="{28A0092B-C50C-407E-A947-70E740481C1C}">
                <a14:useLocalDpi xmlns:a14="http://schemas.microsoft.com/office/drawing/2010/main" val="0"/>
              </a:ext>
            </a:extLst>
          </a:blip>
          <a:srcRect b="7008"/>
          <a:stretch>
            <a:fillRect/>
          </a:stretch>
        </p:blipFill>
        <p:spPr>
          <a:xfrm>
            <a:off x="611560" y="1130838"/>
            <a:ext cx="7555415" cy="4012661"/>
          </a:xfrm>
          <a:prstGeom prst="rect">
            <a:avLst/>
          </a:prstGeom>
        </p:spPr>
      </p:pic>
      <p:sp>
        <p:nvSpPr>
          <p:cNvPr id="5" name="TextShape 3">
            <a:extLst>
              <a:ext uri="{FF2B5EF4-FFF2-40B4-BE49-F238E27FC236}">
                <a16:creationId xmlns:a16="http://schemas.microsoft.com/office/drawing/2014/main" id="{A30294DA-022A-BE2D-7B30-F1D72802C81B}"/>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20</a:t>
            </a:fld>
            <a:endParaRPr lang="en-IN" sz="1200" b="0" strike="noStrike" spc="-1" dirty="0">
              <a:latin typeface="Times New Roman"/>
            </a:endParaRPr>
          </a:p>
        </p:txBody>
      </p:sp>
    </p:spTree>
    <p:extLst>
      <p:ext uri="{BB962C8B-B14F-4D97-AF65-F5344CB8AC3E}">
        <p14:creationId xmlns:p14="http://schemas.microsoft.com/office/powerpoint/2010/main" val="2044457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4A8FBE3-1F87-A2FC-D82C-EF560B8ED09E}"/>
              </a:ext>
            </a:extLst>
          </p:cNvPr>
          <p:cNvGraphicFramePr>
            <a:graphicFrameLocks noGrp="1"/>
          </p:cNvGraphicFramePr>
          <p:nvPr>
            <p:extLst>
              <p:ext uri="{D42A27DB-BD31-4B8C-83A1-F6EECF244321}">
                <p14:modId xmlns:p14="http://schemas.microsoft.com/office/powerpoint/2010/main" val="2933996908"/>
              </p:ext>
            </p:extLst>
          </p:nvPr>
        </p:nvGraphicFramePr>
        <p:xfrm>
          <a:off x="1049010" y="1419622"/>
          <a:ext cx="7045979" cy="1463454"/>
        </p:xfrm>
        <a:graphic>
          <a:graphicData uri="http://schemas.openxmlformats.org/drawingml/2006/table">
            <a:tbl>
              <a:tblPr firstRow="1" bandRow="1">
                <a:tableStyleId>{5C22544A-7EE6-4342-B048-85BDC9FD1C3A}</a:tableStyleId>
              </a:tblPr>
              <a:tblGrid>
                <a:gridCol w="3849864">
                  <a:extLst>
                    <a:ext uri="{9D8B030D-6E8A-4147-A177-3AD203B41FA5}">
                      <a16:colId xmlns:a16="http://schemas.microsoft.com/office/drawing/2014/main" val="1510374250"/>
                    </a:ext>
                  </a:extLst>
                </a:gridCol>
                <a:gridCol w="1815975">
                  <a:extLst>
                    <a:ext uri="{9D8B030D-6E8A-4147-A177-3AD203B41FA5}">
                      <a16:colId xmlns:a16="http://schemas.microsoft.com/office/drawing/2014/main" val="384792420"/>
                    </a:ext>
                  </a:extLst>
                </a:gridCol>
                <a:gridCol w="1380140">
                  <a:extLst>
                    <a:ext uri="{9D8B030D-6E8A-4147-A177-3AD203B41FA5}">
                      <a16:colId xmlns:a16="http://schemas.microsoft.com/office/drawing/2014/main" val="797663625"/>
                    </a:ext>
                  </a:extLst>
                </a:gridCol>
              </a:tblGrid>
              <a:tr h="318863">
                <a:tc>
                  <a:txBody>
                    <a:bodyPr/>
                    <a:lstStyle/>
                    <a:p>
                      <a:pPr algn="ctr"/>
                      <a:r>
                        <a:rPr lang="en-US" sz="1400" dirty="0">
                          <a:latin typeface="Gill Sans MT" panose="020B0502020104020203" pitchFamily="34" charset="0"/>
                          <a:ea typeface="Cambria" panose="02040503050406030204" pitchFamily="18" charset="0"/>
                        </a:rPr>
                        <a:t>Methods</a:t>
                      </a:r>
                      <a:endParaRPr lang="en-IN" sz="1400" dirty="0">
                        <a:latin typeface="Gill Sans MT" panose="020B0502020104020203" pitchFamily="34" charset="0"/>
                        <a:ea typeface="Cambria" panose="02040503050406030204" pitchFamily="18" charset="0"/>
                      </a:endParaRPr>
                    </a:p>
                  </a:txBody>
                  <a:tcPr anchor="ctr"/>
                </a:tc>
                <a:tc>
                  <a:txBody>
                    <a:bodyPr/>
                    <a:lstStyle/>
                    <a:p>
                      <a:pPr algn="ctr"/>
                      <a:r>
                        <a:rPr lang="en-US" sz="1400" dirty="0">
                          <a:latin typeface="Gill Sans MT" panose="020B0502020104020203" pitchFamily="34" charset="0"/>
                          <a:ea typeface="Cambria" panose="02040503050406030204" pitchFamily="18" charset="0"/>
                        </a:rPr>
                        <a:t>PSNR</a:t>
                      </a:r>
                      <a:endParaRPr lang="en-IN" sz="1400" dirty="0">
                        <a:latin typeface="Gill Sans MT" panose="020B0502020104020203" pitchFamily="34" charset="0"/>
                        <a:ea typeface="Cambria" panose="02040503050406030204" pitchFamily="18" charset="0"/>
                      </a:endParaRPr>
                    </a:p>
                  </a:txBody>
                  <a:tcPr anchor="ctr"/>
                </a:tc>
                <a:tc>
                  <a:txBody>
                    <a:bodyPr/>
                    <a:lstStyle/>
                    <a:p>
                      <a:pPr algn="ctr"/>
                      <a:r>
                        <a:rPr lang="en-US" sz="1400" dirty="0">
                          <a:latin typeface="Gill Sans MT" panose="020B0502020104020203" pitchFamily="34" charset="0"/>
                          <a:ea typeface="Cambria" panose="02040503050406030204" pitchFamily="18" charset="0"/>
                        </a:rPr>
                        <a:t>SSIM</a:t>
                      </a:r>
                      <a:endParaRPr lang="en-IN" sz="14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3172347022"/>
                  </a:ext>
                </a:extLst>
              </a:tr>
              <a:tr h="3188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ill Sans MT" panose="020B0502020104020203" pitchFamily="34" charset="0"/>
                          <a:ea typeface="Cambria" panose="02040503050406030204" pitchFamily="18" charset="0"/>
                        </a:rPr>
                        <a:t>Dark Channel Prior</a:t>
                      </a:r>
                      <a:endParaRPr lang="en-IN" sz="1400" dirty="0">
                        <a:latin typeface="Gill Sans MT" panose="020B0502020104020203" pitchFamily="34" charset="0"/>
                        <a:ea typeface="Cambria" panose="02040503050406030204" pitchFamily="18" charset="0"/>
                      </a:endParaRPr>
                    </a:p>
                  </a:txBody>
                  <a:tcPr anchor="ctr"/>
                </a:tc>
                <a:tc>
                  <a:txBody>
                    <a:bodyPr/>
                    <a:lstStyle/>
                    <a:p>
                      <a:pPr algn="ctr"/>
                      <a:r>
                        <a:rPr lang="en-US" sz="1400" dirty="0">
                          <a:latin typeface="Gill Sans MT" panose="020B0502020104020203" pitchFamily="34" charset="0"/>
                          <a:ea typeface="Cambria" panose="02040503050406030204" pitchFamily="18" charset="0"/>
                        </a:rPr>
                        <a:t>41.361</a:t>
                      </a:r>
                      <a:endParaRPr lang="en-IN" sz="1400" dirty="0">
                        <a:latin typeface="Gill Sans MT" panose="020B0502020104020203" pitchFamily="34" charset="0"/>
                        <a:ea typeface="Cambria" panose="02040503050406030204" pitchFamily="18" charset="0"/>
                      </a:endParaRPr>
                    </a:p>
                  </a:txBody>
                  <a:tcPr anchor="ctr"/>
                </a:tc>
                <a:tc>
                  <a:txBody>
                    <a:bodyPr/>
                    <a:lstStyle/>
                    <a:p>
                      <a:pPr algn="ctr"/>
                      <a:r>
                        <a:rPr lang="en-US" sz="1400" dirty="0">
                          <a:latin typeface="Gill Sans MT" panose="020B0502020104020203" pitchFamily="34" charset="0"/>
                          <a:ea typeface="Cambria" panose="02040503050406030204" pitchFamily="18" charset="0"/>
                        </a:rPr>
                        <a:t>0.54</a:t>
                      </a:r>
                      <a:endParaRPr lang="en-IN" sz="14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290795315"/>
                  </a:ext>
                </a:extLst>
              </a:tr>
              <a:tr h="318863">
                <a:tc>
                  <a:txBody>
                    <a:bodyPr/>
                    <a:lstStyle/>
                    <a:p>
                      <a:pPr algn="l"/>
                      <a:r>
                        <a:rPr lang="en-US" sz="1400" spc="-1" dirty="0">
                          <a:solidFill>
                            <a:srgbClr val="000000"/>
                          </a:solidFill>
                          <a:latin typeface="Gill Sans MT" panose="020B0502020104020203" pitchFamily="34" charset="0"/>
                          <a:ea typeface="Cambria" panose="02040503050406030204" pitchFamily="18" charset="0"/>
                        </a:rPr>
                        <a:t>Basic AOD Implementation</a:t>
                      </a:r>
                      <a:endParaRPr lang="en-IN" sz="1400" dirty="0">
                        <a:latin typeface="Gill Sans MT" panose="020B0502020104020203" pitchFamily="34" charset="0"/>
                        <a:ea typeface="Cambria" panose="02040503050406030204" pitchFamily="18" charset="0"/>
                      </a:endParaRPr>
                    </a:p>
                  </a:txBody>
                  <a:tcPr anchor="ctr"/>
                </a:tc>
                <a:tc>
                  <a:txBody>
                    <a:bodyPr/>
                    <a:lstStyle/>
                    <a:p>
                      <a:pPr algn="ctr"/>
                      <a:r>
                        <a:rPr lang="en-US" sz="1400" dirty="0">
                          <a:latin typeface="Gill Sans MT" panose="020B0502020104020203" pitchFamily="34" charset="0"/>
                          <a:ea typeface="Cambria" panose="02040503050406030204" pitchFamily="18" charset="0"/>
                        </a:rPr>
                        <a:t>49.686</a:t>
                      </a:r>
                      <a:endParaRPr lang="en-IN" sz="1400" dirty="0">
                        <a:latin typeface="Gill Sans MT" panose="020B0502020104020203" pitchFamily="34" charset="0"/>
                        <a:ea typeface="Cambria" panose="02040503050406030204" pitchFamily="18" charset="0"/>
                      </a:endParaRPr>
                    </a:p>
                  </a:txBody>
                  <a:tcPr anchor="ctr"/>
                </a:tc>
                <a:tc>
                  <a:txBody>
                    <a:bodyPr/>
                    <a:lstStyle/>
                    <a:p>
                      <a:pPr algn="ctr"/>
                      <a:r>
                        <a:rPr lang="en-US" sz="1400" dirty="0">
                          <a:latin typeface="Gill Sans MT" panose="020B0502020104020203" pitchFamily="34" charset="0"/>
                          <a:ea typeface="Cambria" panose="02040503050406030204" pitchFamily="18" charset="0"/>
                        </a:rPr>
                        <a:t>0.69</a:t>
                      </a:r>
                      <a:endParaRPr lang="en-IN" sz="14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2875428515"/>
                  </a:ext>
                </a:extLst>
              </a:tr>
              <a:tr h="506865">
                <a:tc>
                  <a:txBody>
                    <a:bodyPr/>
                    <a:lstStyle/>
                    <a:p>
                      <a:pPr algn="l"/>
                      <a:r>
                        <a:rPr lang="en-US" sz="1400" spc="-1" dirty="0">
                          <a:solidFill>
                            <a:srgbClr val="000000"/>
                          </a:solidFill>
                          <a:latin typeface="Gill Sans MT" panose="020B0502020104020203" pitchFamily="34" charset="0"/>
                          <a:ea typeface="Cambria" panose="02040503050406030204" pitchFamily="18" charset="0"/>
                        </a:rPr>
                        <a:t>Improved AOD-Net Architecture Modifications</a:t>
                      </a:r>
                      <a:endParaRPr lang="en-IN" sz="1400" dirty="0">
                        <a:latin typeface="Gill Sans MT" panose="020B0502020104020203" pitchFamily="34" charset="0"/>
                        <a:ea typeface="Cambria" panose="02040503050406030204" pitchFamily="18" charset="0"/>
                      </a:endParaRPr>
                    </a:p>
                  </a:txBody>
                  <a:tcPr anchor="ctr"/>
                </a:tc>
                <a:tc>
                  <a:txBody>
                    <a:bodyPr/>
                    <a:lstStyle/>
                    <a:p>
                      <a:pPr algn="ctr"/>
                      <a:r>
                        <a:rPr lang="en-US" sz="1400" dirty="0">
                          <a:latin typeface="Gill Sans MT" panose="020B0502020104020203" pitchFamily="34" charset="0"/>
                          <a:ea typeface="Cambria" panose="02040503050406030204" pitchFamily="18" charset="0"/>
                        </a:rPr>
                        <a:t>64.524</a:t>
                      </a:r>
                      <a:endParaRPr lang="en-IN" sz="1400" dirty="0">
                        <a:latin typeface="Gill Sans MT" panose="020B0502020104020203" pitchFamily="34" charset="0"/>
                        <a:ea typeface="Cambria" panose="02040503050406030204" pitchFamily="18" charset="0"/>
                      </a:endParaRPr>
                    </a:p>
                  </a:txBody>
                  <a:tcPr anchor="ctr"/>
                </a:tc>
                <a:tc>
                  <a:txBody>
                    <a:bodyPr/>
                    <a:lstStyle/>
                    <a:p>
                      <a:pPr algn="ctr"/>
                      <a:r>
                        <a:rPr lang="en-US" sz="1400" dirty="0">
                          <a:latin typeface="Gill Sans MT" panose="020B0502020104020203" pitchFamily="34" charset="0"/>
                          <a:ea typeface="Cambria" panose="02040503050406030204" pitchFamily="18" charset="0"/>
                        </a:rPr>
                        <a:t>0.77</a:t>
                      </a:r>
                      <a:endParaRPr lang="en-IN" sz="14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4091233256"/>
                  </a:ext>
                </a:extLst>
              </a:tr>
            </a:tbl>
          </a:graphicData>
        </a:graphic>
      </p:graphicFrame>
      <p:sp>
        <p:nvSpPr>
          <p:cNvPr id="3" name="TextBox 2">
            <a:extLst>
              <a:ext uri="{FF2B5EF4-FFF2-40B4-BE49-F238E27FC236}">
                <a16:creationId xmlns:a16="http://schemas.microsoft.com/office/drawing/2014/main" id="{90AAD765-92F5-54C0-F4F5-6A3A86438E9D}"/>
              </a:ext>
            </a:extLst>
          </p:cNvPr>
          <p:cNvSpPr txBox="1"/>
          <p:nvPr/>
        </p:nvSpPr>
        <p:spPr>
          <a:xfrm>
            <a:off x="2943306" y="1050290"/>
            <a:ext cx="2823786" cy="369332"/>
          </a:xfrm>
          <a:prstGeom prst="rect">
            <a:avLst/>
          </a:prstGeom>
          <a:noFill/>
        </p:spPr>
        <p:txBody>
          <a:bodyPr wrap="none" rtlCol="0">
            <a:spAutoFit/>
          </a:bodyPr>
          <a:lstStyle/>
          <a:p>
            <a:r>
              <a:rPr lang="en-US" dirty="0">
                <a:latin typeface="Gill Sans MT" panose="020B0502020104020203" pitchFamily="34" charset="0"/>
                <a:ea typeface="Cambria" panose="02040503050406030204" pitchFamily="18" charset="0"/>
              </a:rPr>
              <a:t>Table 3: PSNR &amp; SSIM Values</a:t>
            </a:r>
            <a:endParaRPr lang="en-IN" dirty="0">
              <a:latin typeface="Gill Sans MT" panose="020B0502020104020203" pitchFamily="34" charset="0"/>
              <a:ea typeface="Cambria" panose="02040503050406030204" pitchFamily="18" charset="0"/>
            </a:endParaRPr>
          </a:p>
        </p:txBody>
      </p:sp>
      <p:sp>
        <p:nvSpPr>
          <p:cNvPr id="6" name="TextShape 3">
            <a:extLst>
              <a:ext uri="{FF2B5EF4-FFF2-40B4-BE49-F238E27FC236}">
                <a16:creationId xmlns:a16="http://schemas.microsoft.com/office/drawing/2014/main" id="{97C7987A-B703-6123-2439-780D38E2C874}"/>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21</a:t>
            </a:fld>
            <a:endParaRPr lang="en-IN" sz="1200" b="0" strike="noStrike" spc="-1" dirty="0">
              <a:latin typeface="Times New Roman"/>
            </a:endParaRPr>
          </a:p>
        </p:txBody>
      </p:sp>
      <p:sp>
        <p:nvSpPr>
          <p:cNvPr id="7" name="TextShape 1">
            <a:extLst>
              <a:ext uri="{FF2B5EF4-FFF2-40B4-BE49-F238E27FC236}">
                <a16:creationId xmlns:a16="http://schemas.microsoft.com/office/drawing/2014/main" id="{B5306470-3282-F110-9278-717938A55EE7}"/>
              </a:ext>
            </a:extLst>
          </p:cNvPr>
          <p:cNvSpPr txBox="1"/>
          <p:nvPr/>
        </p:nvSpPr>
        <p:spPr>
          <a:xfrm>
            <a:off x="535750" y="311787"/>
            <a:ext cx="5404402" cy="459763"/>
          </a:xfrm>
          <a:prstGeom prst="rect">
            <a:avLst/>
          </a:prstGeom>
          <a:noFill/>
          <a:ln>
            <a:noFill/>
          </a:ln>
        </p:spPr>
        <p:txBody>
          <a:bodyPr lIns="90000" tIns="45000" rIns="90000" bIns="45000" anchor="ctr">
            <a:noAutofit/>
          </a:bodyPr>
          <a:lstStyle/>
          <a:p>
            <a:pPr>
              <a:defRPr/>
            </a:pPr>
            <a:br>
              <a:rPr kumimoji="0" lang="en-IN" sz="28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US"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Results and Analysis</a:t>
            </a:r>
            <a:br>
              <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8" name="TextBox 7">
            <a:extLst>
              <a:ext uri="{FF2B5EF4-FFF2-40B4-BE49-F238E27FC236}">
                <a16:creationId xmlns:a16="http://schemas.microsoft.com/office/drawing/2014/main" id="{DE1DD7DC-9670-857E-8420-3E4A9731E210}"/>
              </a:ext>
            </a:extLst>
          </p:cNvPr>
          <p:cNvSpPr txBox="1"/>
          <p:nvPr/>
        </p:nvSpPr>
        <p:spPr>
          <a:xfrm>
            <a:off x="741183" y="731480"/>
            <a:ext cx="7858144" cy="400110"/>
          </a:xfrm>
          <a:prstGeom prst="rect">
            <a:avLst/>
          </a:prstGeom>
          <a:noFill/>
        </p:spPr>
        <p:txBody>
          <a:bodyPr wrap="square">
            <a:spAutoFit/>
          </a:bodyPr>
          <a:lstStyle/>
          <a:p>
            <a:pPr marL="182880" indent="-237240">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Performance Metrics</a:t>
            </a:r>
          </a:p>
        </p:txBody>
      </p:sp>
      <p:sp>
        <p:nvSpPr>
          <p:cNvPr id="4" name="TextBox 3">
            <a:extLst>
              <a:ext uri="{FF2B5EF4-FFF2-40B4-BE49-F238E27FC236}">
                <a16:creationId xmlns:a16="http://schemas.microsoft.com/office/drawing/2014/main" id="{2F2368A0-7140-0309-9EF9-207E92D50DF0}"/>
              </a:ext>
            </a:extLst>
          </p:cNvPr>
          <p:cNvSpPr txBox="1"/>
          <p:nvPr/>
        </p:nvSpPr>
        <p:spPr>
          <a:xfrm>
            <a:off x="741183" y="3075806"/>
            <a:ext cx="7858144" cy="400110"/>
          </a:xfrm>
          <a:prstGeom prst="rect">
            <a:avLst/>
          </a:prstGeom>
          <a:noFill/>
        </p:spPr>
        <p:txBody>
          <a:bodyPr wrap="square">
            <a:spAutoFit/>
          </a:bodyPr>
          <a:lstStyle/>
          <a:p>
            <a:pPr marL="182880" indent="-237240">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Interpretation of Results</a:t>
            </a:r>
          </a:p>
        </p:txBody>
      </p:sp>
      <p:sp>
        <p:nvSpPr>
          <p:cNvPr id="5" name="TextBox 4">
            <a:extLst>
              <a:ext uri="{FF2B5EF4-FFF2-40B4-BE49-F238E27FC236}">
                <a16:creationId xmlns:a16="http://schemas.microsoft.com/office/drawing/2014/main" id="{CAC664DB-6974-9AFB-7D86-FB6166179237}"/>
              </a:ext>
            </a:extLst>
          </p:cNvPr>
          <p:cNvSpPr txBox="1"/>
          <p:nvPr/>
        </p:nvSpPr>
        <p:spPr>
          <a:xfrm>
            <a:off x="827582" y="3435846"/>
            <a:ext cx="8064898" cy="1619739"/>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en-US" sz="1400" dirty="0">
                <a:latin typeface="Gill Sans MT" panose="020B0502020104020203" pitchFamily="34" charset="0"/>
                <a:ea typeface="Cambria" panose="02040503050406030204" pitchFamily="18" charset="0"/>
              </a:rPr>
              <a:t>The Dark Channel Prior method, while effective, produces lower PSNR and SSIM values, indicating more residual haze and degraded quality in the output images.</a:t>
            </a:r>
          </a:p>
          <a:p>
            <a:pPr marL="285750" indent="-285750" algn="just">
              <a:lnSpc>
                <a:spcPct val="120000"/>
              </a:lnSpc>
              <a:buFont typeface="Arial" panose="020B0604020202020204" pitchFamily="34" charset="0"/>
              <a:buChar char="•"/>
            </a:pPr>
            <a:r>
              <a:rPr lang="en-US" sz="1400" dirty="0">
                <a:latin typeface="Gill Sans MT" panose="020B0502020104020203" pitchFamily="34" charset="0"/>
                <a:ea typeface="Cambria" panose="02040503050406030204" pitchFamily="18" charset="0"/>
              </a:rPr>
              <a:t>Our improved AOD-Net model with perceptual loss optimization, consistently produced higher PSNR and SSIM values, indicating better haze removal and image quality.</a:t>
            </a:r>
          </a:p>
          <a:p>
            <a:pPr marL="285750" indent="-285750" algn="just">
              <a:lnSpc>
                <a:spcPct val="120000"/>
              </a:lnSpc>
              <a:buFont typeface="Arial" panose="020B0604020202020204" pitchFamily="34" charset="0"/>
              <a:buChar char="•"/>
            </a:pPr>
            <a:r>
              <a:rPr lang="en-US" sz="1400" dirty="0">
                <a:latin typeface="Gill Sans MT" panose="020B0502020104020203" pitchFamily="34" charset="0"/>
                <a:ea typeface="Cambria" panose="02040503050406030204" pitchFamily="18" charset="0"/>
              </a:rPr>
              <a:t>The implementation of Normalization during preprocessing ensures consistent input range across images, improving model stability and generalization.</a:t>
            </a:r>
          </a:p>
        </p:txBody>
      </p:sp>
      <p:pic>
        <p:nvPicPr>
          <p:cNvPr id="9" name="Picture 2">
            <a:extLst>
              <a:ext uri="{FF2B5EF4-FFF2-40B4-BE49-F238E27FC236}">
                <a16:creationId xmlns:a16="http://schemas.microsoft.com/office/drawing/2014/main" id="{84778B9A-66C6-01CB-3424-C83A2404C56B}"/>
              </a:ext>
            </a:extLst>
          </p:cNvPr>
          <p:cNvPicPr/>
          <p:nvPr/>
        </p:nvPicPr>
        <p:blipFill>
          <a:blip r:embed="rId2" cstate="print"/>
          <a:stretch/>
        </p:blipFill>
        <p:spPr>
          <a:xfrm>
            <a:off x="8166976" y="0"/>
            <a:ext cx="977024" cy="915566"/>
          </a:xfrm>
          <a:prstGeom prst="rect">
            <a:avLst/>
          </a:prstGeom>
          <a:ln>
            <a:noFill/>
          </a:ln>
        </p:spPr>
      </p:pic>
    </p:spTree>
    <p:extLst>
      <p:ext uri="{BB962C8B-B14F-4D97-AF65-F5344CB8AC3E}">
        <p14:creationId xmlns:p14="http://schemas.microsoft.com/office/powerpoint/2010/main" val="336007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39502"/>
            <a:ext cx="8433366" cy="488815"/>
          </a:xfrm>
        </p:spPr>
        <p:txBody>
          <a:bodyPr/>
          <a:lstStyle/>
          <a:p>
            <a:r>
              <a:rPr lang="en-IN" sz="2800" b="1" spc="-1" dirty="0">
                <a:solidFill>
                  <a:srgbClr val="572314"/>
                </a:solidFill>
                <a:latin typeface="Gill Sans MT" panose="020B0502020104020203" pitchFamily="34" charset="0"/>
                <a:ea typeface="+mn-ea"/>
                <a:cs typeface="Times New Roman" pitchFamily="18" charset="0"/>
              </a:rPr>
              <a:t>Conclusion &amp; Future Work</a:t>
            </a:r>
            <a:endParaRPr lang="en-US" sz="2800" b="1" spc="-1" dirty="0">
              <a:solidFill>
                <a:srgbClr val="572314"/>
              </a:solidFill>
              <a:latin typeface="Gill Sans MT" panose="020B0502020104020203" pitchFamily="34" charset="0"/>
              <a:ea typeface="+mn-ea"/>
              <a:cs typeface="Times New Roman" pitchFamily="18" charset="0"/>
            </a:endParaRPr>
          </a:p>
        </p:txBody>
      </p:sp>
      <p:sp>
        <p:nvSpPr>
          <p:cNvPr id="3" name="Subtitle 2"/>
          <p:cNvSpPr>
            <a:spLocks noGrp="1"/>
          </p:cNvSpPr>
          <p:nvPr>
            <p:ph type="body" idx="1"/>
          </p:nvPr>
        </p:nvSpPr>
        <p:spPr>
          <a:xfrm>
            <a:off x="632414" y="1176393"/>
            <a:ext cx="8044042" cy="2691501"/>
          </a:xfrm>
        </p:spPr>
        <p:txBody>
          <a:bodyPr/>
          <a:lstStyle/>
          <a:p>
            <a:pPr algn="just">
              <a:lnSpc>
                <a:spcPct val="114000"/>
              </a:lnSpc>
            </a:pPr>
            <a:r>
              <a:rPr lang="en-US" sz="1600" dirty="0">
                <a:latin typeface="Gill Sans MT" panose="020B0502020104020203" pitchFamily="34" charset="0"/>
                <a:ea typeface="Cambria" panose="02040503050406030204" pitchFamily="18" charset="0"/>
              </a:rPr>
              <a:t>This project aims to develop a real-time image dehazing solution using a lightweight hybrid CNN, optimized with perceptual loss to enhance visual quality.</a:t>
            </a:r>
          </a:p>
          <a:p>
            <a:pPr algn="just">
              <a:lnSpc>
                <a:spcPct val="114000"/>
              </a:lnSpc>
            </a:pPr>
            <a:r>
              <a:rPr lang="en-US" sz="1600" dirty="0">
                <a:latin typeface="Gill Sans MT" panose="020B0502020104020203" pitchFamily="34" charset="0"/>
                <a:ea typeface="Cambria" panose="02040503050406030204" pitchFamily="18" charset="0"/>
              </a:rPr>
              <a:t>We have used AOD-Net Architecture in our model and trained on almost 13,000+ image pairs (approx. 80%) to get a wide exposure of complex and unique data patterns.</a:t>
            </a:r>
          </a:p>
          <a:p>
            <a:pPr algn="just">
              <a:lnSpc>
                <a:spcPct val="114000"/>
              </a:lnSpc>
            </a:pPr>
            <a:r>
              <a:rPr lang="en-US" sz="1600" dirty="0">
                <a:latin typeface="Gill Sans MT" panose="020B0502020104020203" pitchFamily="34" charset="0"/>
                <a:ea typeface="Cambria" panose="02040503050406030204" pitchFamily="18" charset="0"/>
              </a:rPr>
              <a:t>Incorporated perceptual loss optimization and metrics like PSNR &amp; SSIM, to enhance dehazing quality.  This helped in </a:t>
            </a:r>
            <a:r>
              <a:rPr lang="en-US" sz="1600" dirty="0">
                <a:latin typeface="Gill Sans MT" panose="020B0502020104020203" pitchFamily="34" charset="0"/>
              </a:rPr>
              <a:t>Enhanced Visual Clarity.</a:t>
            </a:r>
          </a:p>
          <a:p>
            <a:pPr algn="just">
              <a:lnSpc>
                <a:spcPct val="114000"/>
              </a:lnSpc>
            </a:pPr>
            <a:r>
              <a:rPr lang="en-US" sz="1600" dirty="0">
                <a:latin typeface="Gill Sans MT" panose="020B0502020104020203" pitchFamily="34" charset="0"/>
              </a:rPr>
              <a:t>Integrated refinement blocks to preserve fine textures and object details often lost in traditional dehazing models.</a:t>
            </a:r>
          </a:p>
          <a:p>
            <a:pPr algn="just">
              <a:lnSpc>
                <a:spcPct val="114000"/>
              </a:lnSpc>
            </a:pPr>
            <a:r>
              <a:rPr lang="en-US" sz="1600" dirty="0">
                <a:latin typeface="Gill Sans MT" panose="020B0502020104020203" pitchFamily="34" charset="0"/>
                <a:ea typeface="Cambria" panose="02040503050406030204" pitchFamily="18" charset="0"/>
              </a:rPr>
              <a:t>Also used concepts like Normalization to have consistent outputs.</a:t>
            </a:r>
          </a:p>
        </p:txBody>
      </p:sp>
      <p:pic>
        <p:nvPicPr>
          <p:cNvPr id="4" name="Picture 2">
            <a:extLst>
              <a:ext uri="{FF2B5EF4-FFF2-40B4-BE49-F238E27FC236}">
                <a16:creationId xmlns:a16="http://schemas.microsoft.com/office/drawing/2014/main" id="{52BED556-7D97-E180-A6B4-E88149FE38EA}"/>
              </a:ext>
            </a:extLst>
          </p:cNvPr>
          <p:cNvPicPr/>
          <p:nvPr/>
        </p:nvPicPr>
        <p:blipFill>
          <a:blip r:embed="rId2" cstate="print"/>
          <a:stretch/>
        </p:blipFill>
        <p:spPr>
          <a:xfrm>
            <a:off x="8166976" y="0"/>
            <a:ext cx="977024" cy="915566"/>
          </a:xfrm>
          <a:prstGeom prst="rect">
            <a:avLst/>
          </a:prstGeom>
          <a:ln>
            <a:noFill/>
          </a:ln>
        </p:spPr>
      </p:pic>
      <p:sp>
        <p:nvSpPr>
          <p:cNvPr id="5" name="TextShape 3">
            <a:extLst>
              <a:ext uri="{FF2B5EF4-FFF2-40B4-BE49-F238E27FC236}">
                <a16:creationId xmlns:a16="http://schemas.microsoft.com/office/drawing/2014/main" id="{9DAB1226-8E49-FDD8-D7A7-C68274F6B4FC}"/>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22</a:t>
            </a:fld>
            <a:endParaRPr lang="en-IN" sz="1200" b="0" strike="noStrike" spc="-1" dirty="0">
              <a:latin typeface="Times New Roman"/>
            </a:endParaRPr>
          </a:p>
        </p:txBody>
      </p:sp>
      <p:sp>
        <p:nvSpPr>
          <p:cNvPr id="6" name="TextBox 5">
            <a:extLst>
              <a:ext uri="{FF2B5EF4-FFF2-40B4-BE49-F238E27FC236}">
                <a16:creationId xmlns:a16="http://schemas.microsoft.com/office/drawing/2014/main" id="{354133A2-9886-C59F-B407-562221238737}"/>
              </a:ext>
            </a:extLst>
          </p:cNvPr>
          <p:cNvSpPr txBox="1"/>
          <p:nvPr/>
        </p:nvSpPr>
        <p:spPr>
          <a:xfrm>
            <a:off x="931544" y="4332717"/>
            <a:ext cx="7858144" cy="614848"/>
          </a:xfrm>
          <a:prstGeom prst="rect">
            <a:avLst/>
          </a:prstGeom>
          <a:noFill/>
        </p:spPr>
        <p:txBody>
          <a:bodyPr wrap="square" rtlCol="0">
            <a:spAutoFit/>
          </a:bodyPr>
          <a:lstStyle/>
          <a:p>
            <a:pPr marL="152400" indent="0" algn="just">
              <a:lnSpc>
                <a:spcPct val="110000"/>
              </a:lnSpc>
              <a:buNone/>
            </a:pPr>
            <a:r>
              <a:rPr lang="en-IN" sz="1600" dirty="0">
                <a:latin typeface="Gill Sans MT" panose="020B0502020104020203" pitchFamily="34" charset="0"/>
                <a:ea typeface="Cambria" panose="02040503050406030204" pitchFamily="18" charset="0"/>
              </a:rPr>
              <a:t>This project/research can be incorporated in further mobile application, automobile, </a:t>
            </a:r>
            <a:r>
              <a:rPr lang="en-IN" sz="1600">
                <a:latin typeface="Gill Sans MT" panose="020B0502020104020203" pitchFamily="34" charset="0"/>
              </a:rPr>
              <a:t>surveillance</a:t>
            </a:r>
            <a:r>
              <a:rPr lang="en-IN" sz="1600">
                <a:latin typeface="Gill Sans MT" panose="020B0502020104020203" pitchFamily="34" charset="0"/>
                <a:ea typeface="Cambria" panose="02040503050406030204" pitchFamily="18" charset="0"/>
              </a:rPr>
              <a:t> etc.  </a:t>
            </a:r>
            <a:endParaRPr lang="en-IN" sz="1600" dirty="0">
              <a:latin typeface="Gill Sans MT" panose="020B0502020104020203" pitchFamily="34" charset="0"/>
              <a:ea typeface="Cambria" panose="02040503050406030204" pitchFamily="18" charset="0"/>
            </a:endParaRPr>
          </a:p>
        </p:txBody>
      </p:sp>
      <p:sp>
        <p:nvSpPr>
          <p:cNvPr id="7" name="TextBox 6">
            <a:extLst>
              <a:ext uri="{FF2B5EF4-FFF2-40B4-BE49-F238E27FC236}">
                <a16:creationId xmlns:a16="http://schemas.microsoft.com/office/drawing/2014/main" id="{4702BB4C-98B2-6BF9-C54E-5972CFC2F4F2}"/>
              </a:ext>
            </a:extLst>
          </p:cNvPr>
          <p:cNvSpPr txBox="1"/>
          <p:nvPr/>
        </p:nvSpPr>
        <p:spPr>
          <a:xfrm>
            <a:off x="660295" y="731480"/>
            <a:ext cx="7858144" cy="400110"/>
          </a:xfrm>
          <a:prstGeom prst="rect">
            <a:avLst/>
          </a:prstGeom>
          <a:noFill/>
        </p:spPr>
        <p:txBody>
          <a:bodyPr wrap="square">
            <a:spAutoFit/>
          </a:bodyPr>
          <a:lstStyle/>
          <a:p>
            <a:pPr marL="182880" indent="-237240">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Key Findings</a:t>
            </a:r>
          </a:p>
        </p:txBody>
      </p:sp>
      <p:sp>
        <p:nvSpPr>
          <p:cNvPr id="8" name="TextBox 7">
            <a:extLst>
              <a:ext uri="{FF2B5EF4-FFF2-40B4-BE49-F238E27FC236}">
                <a16:creationId xmlns:a16="http://schemas.microsoft.com/office/drawing/2014/main" id="{2193235E-D1E7-989E-347A-40E0925057BE}"/>
              </a:ext>
            </a:extLst>
          </p:cNvPr>
          <p:cNvSpPr txBox="1"/>
          <p:nvPr/>
        </p:nvSpPr>
        <p:spPr>
          <a:xfrm>
            <a:off x="632414" y="3899832"/>
            <a:ext cx="7858144" cy="400110"/>
          </a:xfrm>
          <a:prstGeom prst="rect">
            <a:avLst/>
          </a:prstGeom>
          <a:noFill/>
        </p:spPr>
        <p:txBody>
          <a:bodyPr wrap="square">
            <a:spAutoFit/>
          </a:bodyPr>
          <a:lstStyle/>
          <a:p>
            <a:pPr marL="182880" indent="-237240">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Scope for Improvement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92B3-353A-D441-51F1-A9DB0A6F1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9E378-51D8-D032-8045-CA45A0D3AEA1}"/>
              </a:ext>
            </a:extLst>
          </p:cNvPr>
          <p:cNvSpPr>
            <a:spLocks noGrp="1"/>
          </p:cNvSpPr>
          <p:nvPr>
            <p:ph type="title"/>
          </p:nvPr>
        </p:nvSpPr>
        <p:spPr>
          <a:xfrm>
            <a:off x="500034" y="426751"/>
            <a:ext cx="8433366" cy="553998"/>
          </a:xfrm>
        </p:spPr>
        <p:txBody>
          <a:bodyPr/>
          <a:lstStyle/>
          <a:p>
            <a:r>
              <a:rPr lang="en-IN" b="1" spc="-1" dirty="0">
                <a:solidFill>
                  <a:srgbClr val="572314"/>
                </a:solidFill>
                <a:latin typeface="Gill Sans MT" panose="020B0502020104020203" pitchFamily="34" charset="0"/>
                <a:ea typeface="+mn-ea"/>
                <a:cs typeface="Times New Roman" pitchFamily="18" charset="0"/>
              </a:rPr>
              <a:t>Bibliography</a:t>
            </a:r>
            <a:endParaRPr lang="en-US" b="1" spc="-1" dirty="0">
              <a:solidFill>
                <a:srgbClr val="572314"/>
              </a:solidFill>
              <a:latin typeface="Gill Sans MT" panose="020B0502020104020203" pitchFamily="34" charset="0"/>
              <a:ea typeface="+mn-ea"/>
              <a:cs typeface="Times New Roman" pitchFamily="18" charset="0"/>
            </a:endParaRPr>
          </a:p>
        </p:txBody>
      </p:sp>
      <p:sp>
        <p:nvSpPr>
          <p:cNvPr id="3" name="Subtitle 2">
            <a:extLst>
              <a:ext uri="{FF2B5EF4-FFF2-40B4-BE49-F238E27FC236}">
                <a16:creationId xmlns:a16="http://schemas.microsoft.com/office/drawing/2014/main" id="{628A511B-12DD-7FE2-687A-F8A77207DAFA}"/>
              </a:ext>
            </a:extLst>
          </p:cNvPr>
          <p:cNvSpPr>
            <a:spLocks noGrp="1"/>
          </p:cNvSpPr>
          <p:nvPr>
            <p:ph type="body" idx="1"/>
          </p:nvPr>
        </p:nvSpPr>
        <p:spPr>
          <a:xfrm>
            <a:off x="720000" y="987574"/>
            <a:ext cx="7812440" cy="3960440"/>
          </a:xfrm>
        </p:spPr>
        <p:txBody>
          <a:bodyPr/>
          <a:lstStyle/>
          <a:p>
            <a:pPr marL="152400" indent="0" algn="just">
              <a:buNone/>
            </a:pPr>
            <a:r>
              <a:rPr lang="en-US" sz="1600" dirty="0">
                <a:latin typeface="Gill Sans MT" panose="020B0502020104020203" pitchFamily="34" charset="0"/>
                <a:ea typeface="Cambria" panose="02040503050406030204" pitchFamily="18" charset="0"/>
              </a:rPr>
              <a:t>[1] He, Kaiming, Jian Sun, and </a:t>
            </a:r>
            <a:r>
              <a:rPr lang="en-US" sz="1600" dirty="0" err="1">
                <a:latin typeface="Gill Sans MT" panose="020B0502020104020203" pitchFamily="34" charset="0"/>
                <a:ea typeface="Cambria" panose="02040503050406030204" pitchFamily="18" charset="0"/>
              </a:rPr>
              <a:t>Xiaoou</a:t>
            </a:r>
            <a:r>
              <a:rPr lang="en-US" sz="1600" dirty="0">
                <a:latin typeface="Gill Sans MT" panose="020B0502020104020203" pitchFamily="34" charset="0"/>
                <a:ea typeface="Cambria" panose="02040503050406030204" pitchFamily="18" charset="0"/>
              </a:rPr>
              <a:t> Tang. "Single Image Haze Removal Using Dark Channel Prior." IEEE Transactions on Pattern Analysis and Machine Intelligence, vol. 33, no. 12, (2010), pp. 2341-2353.</a:t>
            </a:r>
          </a:p>
          <a:p>
            <a:pPr marL="152400" indent="0" algn="just">
              <a:buNone/>
            </a:pPr>
            <a:endParaRPr lang="en-US" sz="1600" dirty="0">
              <a:latin typeface="Gill Sans MT" panose="020B0502020104020203" pitchFamily="34" charset="0"/>
              <a:ea typeface="Cambria" panose="02040503050406030204" pitchFamily="18" charset="0"/>
            </a:endParaRPr>
          </a:p>
          <a:p>
            <a:pPr marL="152400" indent="0" algn="just">
              <a:buNone/>
            </a:pPr>
            <a:r>
              <a:rPr lang="en-US" sz="1600" dirty="0">
                <a:latin typeface="Gill Sans MT" panose="020B0502020104020203" pitchFamily="34" charset="0"/>
                <a:ea typeface="Cambria" panose="02040503050406030204" pitchFamily="18" charset="0"/>
              </a:rPr>
              <a:t>[2] Cai, </a:t>
            </a:r>
            <a:r>
              <a:rPr lang="en-US" sz="1600" dirty="0" err="1">
                <a:latin typeface="Gill Sans MT" panose="020B0502020104020203" pitchFamily="34" charset="0"/>
                <a:ea typeface="Cambria" panose="02040503050406030204" pitchFamily="18" charset="0"/>
              </a:rPr>
              <a:t>Bolun</a:t>
            </a:r>
            <a:r>
              <a:rPr lang="en-US" sz="1600" dirty="0">
                <a:latin typeface="Gill Sans MT" panose="020B0502020104020203" pitchFamily="34" charset="0"/>
                <a:ea typeface="Cambria" panose="02040503050406030204" pitchFamily="18" charset="0"/>
              </a:rPr>
              <a:t>, </a:t>
            </a:r>
            <a:r>
              <a:rPr lang="en-US" sz="1600" dirty="0" err="1">
                <a:latin typeface="Gill Sans MT" panose="020B0502020104020203" pitchFamily="34" charset="0"/>
                <a:ea typeface="Cambria" panose="02040503050406030204" pitchFamily="18" charset="0"/>
              </a:rPr>
              <a:t>Xiangmin</a:t>
            </a:r>
            <a:r>
              <a:rPr lang="en-US" sz="1600" dirty="0">
                <a:latin typeface="Gill Sans MT" panose="020B0502020104020203" pitchFamily="34" charset="0"/>
                <a:ea typeface="Cambria" panose="02040503050406030204" pitchFamily="18" charset="0"/>
              </a:rPr>
              <a:t> Xu, </a:t>
            </a:r>
            <a:r>
              <a:rPr lang="en-US" sz="1600" dirty="0" err="1">
                <a:latin typeface="Gill Sans MT" panose="020B0502020104020203" pitchFamily="34" charset="0"/>
                <a:ea typeface="Cambria" panose="02040503050406030204" pitchFamily="18" charset="0"/>
              </a:rPr>
              <a:t>Kuiyuan</a:t>
            </a:r>
            <a:r>
              <a:rPr lang="en-US" sz="1600" dirty="0">
                <a:latin typeface="Gill Sans MT" panose="020B0502020104020203" pitchFamily="34" charset="0"/>
                <a:ea typeface="Cambria" panose="02040503050406030204" pitchFamily="18" charset="0"/>
              </a:rPr>
              <a:t> Yang, et al. "DehazeNet: An End-to-End System for Single Image Haze Removal." IEEE Transactions on Image Processing, vol. 25, no. 11, (2016), pp. 5187-5198.</a:t>
            </a:r>
          </a:p>
          <a:p>
            <a:pPr marL="152400" indent="0" algn="just">
              <a:buNone/>
            </a:pPr>
            <a:endParaRPr lang="en-US" sz="1600" dirty="0">
              <a:latin typeface="Gill Sans MT" panose="020B0502020104020203" pitchFamily="34" charset="0"/>
              <a:ea typeface="Cambria" panose="02040503050406030204" pitchFamily="18" charset="0"/>
            </a:endParaRPr>
          </a:p>
          <a:p>
            <a:pPr marL="152400" indent="0" algn="just">
              <a:buNone/>
            </a:pPr>
            <a:r>
              <a:rPr lang="en-US" sz="1600" dirty="0">
                <a:latin typeface="Gill Sans MT" panose="020B0502020104020203" pitchFamily="34" charset="0"/>
                <a:ea typeface="Cambria" panose="02040503050406030204" pitchFamily="18" charset="0"/>
              </a:rPr>
              <a:t>[3] Li, </a:t>
            </a:r>
            <a:r>
              <a:rPr lang="en-US" sz="1600" dirty="0" err="1">
                <a:latin typeface="Gill Sans MT" panose="020B0502020104020203" pitchFamily="34" charset="0"/>
                <a:ea typeface="Cambria" panose="02040503050406030204" pitchFamily="18" charset="0"/>
              </a:rPr>
              <a:t>Boyi</a:t>
            </a:r>
            <a:r>
              <a:rPr lang="en-US" sz="1600" dirty="0">
                <a:latin typeface="Gill Sans MT" panose="020B0502020104020203" pitchFamily="34" charset="0"/>
                <a:ea typeface="Cambria" panose="02040503050406030204" pitchFamily="18" charset="0"/>
              </a:rPr>
              <a:t>, </a:t>
            </a:r>
            <a:r>
              <a:rPr lang="en-US" sz="1600" dirty="0" err="1">
                <a:latin typeface="Gill Sans MT" panose="020B0502020104020203" pitchFamily="34" charset="0"/>
                <a:ea typeface="Cambria" panose="02040503050406030204" pitchFamily="18" charset="0"/>
              </a:rPr>
              <a:t>Xiulian</a:t>
            </a:r>
            <a:r>
              <a:rPr lang="en-US" sz="1600" dirty="0">
                <a:latin typeface="Gill Sans MT" panose="020B0502020104020203" pitchFamily="34" charset="0"/>
                <a:ea typeface="Cambria" panose="02040503050406030204" pitchFamily="18" charset="0"/>
              </a:rPr>
              <a:t> Peng, </a:t>
            </a:r>
            <a:r>
              <a:rPr lang="en-US" sz="1600" dirty="0" err="1">
                <a:latin typeface="Gill Sans MT" panose="020B0502020104020203" pitchFamily="34" charset="0"/>
                <a:ea typeface="Cambria" panose="02040503050406030204" pitchFamily="18" charset="0"/>
              </a:rPr>
              <a:t>Zhangyang</a:t>
            </a:r>
            <a:r>
              <a:rPr lang="en-US" sz="1600" dirty="0">
                <a:latin typeface="Gill Sans MT" panose="020B0502020104020203" pitchFamily="34" charset="0"/>
                <a:ea typeface="Cambria" panose="02040503050406030204" pitchFamily="18" charset="0"/>
              </a:rPr>
              <a:t> Wang, et al. "AOD-Net: All-in-One Dehazing Network." Proceedings of the IEEE International Conference on Computer Vision (ICCV), (2017), pp. 4770-4778.</a:t>
            </a:r>
          </a:p>
          <a:p>
            <a:pPr marL="152400" indent="0" algn="just">
              <a:buNone/>
            </a:pPr>
            <a:endParaRPr lang="en-US" sz="1600" dirty="0">
              <a:latin typeface="Gill Sans MT" panose="020B0502020104020203" pitchFamily="34" charset="0"/>
              <a:ea typeface="Cambria" panose="02040503050406030204" pitchFamily="18" charset="0"/>
            </a:endParaRPr>
          </a:p>
          <a:p>
            <a:pPr marL="152400" indent="0" algn="just">
              <a:buNone/>
            </a:pPr>
            <a:r>
              <a:rPr lang="en-US" sz="1600" dirty="0">
                <a:latin typeface="Gill Sans MT" panose="020B0502020104020203" pitchFamily="34" charset="0"/>
                <a:ea typeface="Cambria" panose="02040503050406030204" pitchFamily="18" charset="0"/>
              </a:rPr>
              <a:t>[4] Qu, Yun, Yi Chen, </a:t>
            </a:r>
            <a:r>
              <a:rPr lang="en-US" sz="1600" dirty="0" err="1">
                <a:latin typeface="Gill Sans MT" panose="020B0502020104020203" pitchFamily="34" charset="0"/>
                <a:ea typeface="Cambria" panose="02040503050406030204" pitchFamily="18" charset="0"/>
              </a:rPr>
              <a:t>Jingying</a:t>
            </a:r>
            <a:r>
              <a:rPr lang="en-US" sz="1600" dirty="0">
                <a:latin typeface="Gill Sans MT" panose="020B0502020104020203" pitchFamily="34" charset="0"/>
                <a:ea typeface="Cambria" panose="02040503050406030204" pitchFamily="18" charset="0"/>
              </a:rPr>
              <a:t> Huang, et al. "Enhanced Pix2pix Dehazing Network." Proceedings of the IEEE Conference on Computer Vision and Pattern Recognition (CVPR), (2020), pp. 8160-8168.</a:t>
            </a:r>
          </a:p>
        </p:txBody>
      </p:sp>
      <p:pic>
        <p:nvPicPr>
          <p:cNvPr id="4" name="Picture 2">
            <a:extLst>
              <a:ext uri="{FF2B5EF4-FFF2-40B4-BE49-F238E27FC236}">
                <a16:creationId xmlns:a16="http://schemas.microsoft.com/office/drawing/2014/main" id="{26627FC9-CDFD-88F4-66BF-3EA9B1BB2551}"/>
              </a:ext>
            </a:extLst>
          </p:cNvPr>
          <p:cNvPicPr/>
          <p:nvPr/>
        </p:nvPicPr>
        <p:blipFill>
          <a:blip r:embed="rId2" cstate="print"/>
          <a:stretch/>
        </p:blipFill>
        <p:spPr>
          <a:xfrm>
            <a:off x="8166976" y="0"/>
            <a:ext cx="977024" cy="915566"/>
          </a:xfrm>
          <a:prstGeom prst="rect">
            <a:avLst/>
          </a:prstGeom>
          <a:ln>
            <a:noFill/>
          </a:ln>
        </p:spPr>
      </p:pic>
      <p:sp>
        <p:nvSpPr>
          <p:cNvPr id="5" name="TextShape 3">
            <a:extLst>
              <a:ext uri="{FF2B5EF4-FFF2-40B4-BE49-F238E27FC236}">
                <a16:creationId xmlns:a16="http://schemas.microsoft.com/office/drawing/2014/main" id="{9134310E-EB4A-5CBF-EDEA-B0615F3E2AF8}"/>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23</a:t>
            </a:fld>
            <a:endParaRPr lang="en-IN" sz="1200" b="0" strike="noStrike" spc="-1" dirty="0">
              <a:latin typeface="Times New Roman"/>
            </a:endParaRPr>
          </a:p>
        </p:txBody>
      </p:sp>
    </p:spTree>
    <p:extLst>
      <p:ext uri="{BB962C8B-B14F-4D97-AF65-F5344CB8AC3E}">
        <p14:creationId xmlns:p14="http://schemas.microsoft.com/office/powerpoint/2010/main" val="143882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704CB-8256-7456-EECD-CF9A77F89D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7DF9B-6533-A269-BAA5-65FED5627E8A}"/>
              </a:ext>
            </a:extLst>
          </p:cNvPr>
          <p:cNvSpPr>
            <a:spLocks noGrp="1"/>
          </p:cNvSpPr>
          <p:nvPr>
            <p:ph type="title"/>
          </p:nvPr>
        </p:nvSpPr>
        <p:spPr>
          <a:xfrm>
            <a:off x="500034" y="426751"/>
            <a:ext cx="8433366" cy="553998"/>
          </a:xfrm>
        </p:spPr>
        <p:txBody>
          <a:bodyPr/>
          <a:lstStyle/>
          <a:p>
            <a:r>
              <a:rPr lang="en-IN" b="1" spc="-1" dirty="0" err="1">
                <a:solidFill>
                  <a:srgbClr val="572314"/>
                </a:solidFill>
                <a:latin typeface="Gill Sans MT" panose="020B0502020104020203" pitchFamily="34" charset="0"/>
                <a:ea typeface="+mn-ea"/>
                <a:cs typeface="Times New Roman" pitchFamily="18" charset="0"/>
              </a:rPr>
              <a:t>Contd</a:t>
            </a:r>
            <a:r>
              <a:rPr lang="en-IN" b="1" spc="-1" dirty="0">
                <a:solidFill>
                  <a:srgbClr val="572314"/>
                </a:solidFill>
                <a:latin typeface="Gill Sans MT" panose="020B0502020104020203" pitchFamily="34" charset="0"/>
                <a:ea typeface="+mn-ea"/>
                <a:cs typeface="Times New Roman" pitchFamily="18" charset="0"/>
              </a:rPr>
              <a:t>…</a:t>
            </a:r>
            <a:endParaRPr lang="en-US" b="1" spc="-1" dirty="0">
              <a:solidFill>
                <a:srgbClr val="572314"/>
              </a:solidFill>
              <a:latin typeface="Gill Sans MT" panose="020B0502020104020203" pitchFamily="34" charset="0"/>
              <a:ea typeface="+mn-ea"/>
              <a:cs typeface="Times New Roman" pitchFamily="18" charset="0"/>
            </a:endParaRPr>
          </a:p>
        </p:txBody>
      </p:sp>
      <p:sp>
        <p:nvSpPr>
          <p:cNvPr id="3" name="Subtitle 2">
            <a:extLst>
              <a:ext uri="{FF2B5EF4-FFF2-40B4-BE49-F238E27FC236}">
                <a16:creationId xmlns:a16="http://schemas.microsoft.com/office/drawing/2014/main" id="{0E92FD79-24CC-514E-EBEF-5CA4E4335BC4}"/>
              </a:ext>
            </a:extLst>
          </p:cNvPr>
          <p:cNvSpPr>
            <a:spLocks noGrp="1"/>
          </p:cNvSpPr>
          <p:nvPr>
            <p:ph type="body" idx="1"/>
          </p:nvPr>
        </p:nvSpPr>
        <p:spPr>
          <a:xfrm>
            <a:off x="720000" y="987574"/>
            <a:ext cx="7812440" cy="3672408"/>
          </a:xfrm>
        </p:spPr>
        <p:txBody>
          <a:bodyPr/>
          <a:lstStyle/>
          <a:p>
            <a:pPr marL="152400" indent="0" algn="just">
              <a:buNone/>
            </a:pPr>
            <a:r>
              <a:rPr lang="en-US" sz="1600" dirty="0">
                <a:latin typeface="Gill Sans MT" panose="020B0502020104020203" pitchFamily="34" charset="0"/>
                <a:ea typeface="Cambria" panose="02040503050406030204" pitchFamily="18" charset="0"/>
              </a:rPr>
              <a:t>[5] Asha, C. S., Abu Bakr Siddiq, Razeem Akthar, M. Ragesh Rajan, and Shilpa Suresh. "ODD-Net: A Hybrid Deep Learning Architecture for Image Dehazing." Scientific Reports, vol. 13, no. 1, (2024), pp. 1-15.</a:t>
            </a:r>
          </a:p>
          <a:p>
            <a:pPr marL="152400" indent="0" algn="just">
              <a:buNone/>
            </a:pPr>
            <a:endParaRPr lang="en-US" sz="1600" dirty="0">
              <a:latin typeface="Gill Sans MT" panose="020B0502020104020203" pitchFamily="34" charset="0"/>
              <a:ea typeface="Cambria" panose="02040503050406030204" pitchFamily="18" charset="0"/>
            </a:endParaRPr>
          </a:p>
          <a:p>
            <a:pPr marL="152400" indent="0" algn="just">
              <a:buNone/>
            </a:pPr>
            <a:r>
              <a:rPr lang="en-US" sz="1600" dirty="0">
                <a:latin typeface="Gill Sans MT" panose="020B0502020104020203" pitchFamily="34" charset="0"/>
                <a:ea typeface="Cambria" panose="02040503050406030204" pitchFamily="18" charset="0"/>
              </a:rPr>
              <a:t>[6] Ren, </a:t>
            </a:r>
            <a:r>
              <a:rPr lang="en-US" sz="1600" dirty="0" err="1">
                <a:latin typeface="Gill Sans MT" panose="020B0502020104020203" pitchFamily="34" charset="0"/>
                <a:ea typeface="Cambria" panose="02040503050406030204" pitchFamily="18" charset="0"/>
              </a:rPr>
              <a:t>Wenqi</a:t>
            </a:r>
            <a:r>
              <a:rPr lang="en-US" sz="1600" dirty="0">
                <a:latin typeface="Gill Sans MT" panose="020B0502020104020203" pitchFamily="34" charset="0"/>
                <a:ea typeface="Cambria" panose="02040503050406030204" pitchFamily="18" charset="0"/>
              </a:rPr>
              <a:t>, Si Liu, Hua Zhang, et al. "Single Image Dehazing via Multi-Scale Convolutional Neural Networks." Proceedings of the European Conference on Computer Vision (ECCV), (2023), pp. 154-169.</a:t>
            </a:r>
          </a:p>
          <a:p>
            <a:pPr marL="152400" indent="0" algn="just">
              <a:buNone/>
            </a:pPr>
            <a:endParaRPr lang="en-US" sz="1600" dirty="0">
              <a:latin typeface="Gill Sans MT" panose="020B0502020104020203" pitchFamily="34" charset="0"/>
              <a:ea typeface="Cambria" panose="02040503050406030204" pitchFamily="18" charset="0"/>
            </a:endParaRPr>
          </a:p>
          <a:p>
            <a:pPr marL="152400" indent="0" algn="just">
              <a:buNone/>
            </a:pPr>
            <a:r>
              <a:rPr lang="en-US" sz="1600" dirty="0">
                <a:latin typeface="Gill Sans MT" panose="020B0502020104020203" pitchFamily="34" charset="0"/>
                <a:ea typeface="Cambria" panose="02040503050406030204" pitchFamily="18" charset="0"/>
              </a:rPr>
              <a:t>[7] Mehra, Aryan, Poonam Narang, and Mita Mandal. "</a:t>
            </a:r>
            <a:r>
              <a:rPr lang="en-US" sz="1600" dirty="0" err="1">
                <a:latin typeface="Gill Sans MT" panose="020B0502020104020203" pitchFamily="34" charset="0"/>
                <a:ea typeface="Cambria" panose="02040503050406030204" pitchFamily="18" charset="0"/>
              </a:rPr>
              <a:t>TheiaNet</a:t>
            </a:r>
            <a:r>
              <a:rPr lang="en-US" sz="1600" dirty="0">
                <a:latin typeface="Gill Sans MT" panose="020B0502020104020203" pitchFamily="34" charset="0"/>
                <a:ea typeface="Cambria" panose="02040503050406030204" pitchFamily="18" charset="0"/>
              </a:rPr>
              <a:t>: Towards Fast and Inexpensive CNN Design Choices for Image Dehazing." Journal of Visual Communication and Image Representation, vol. 77, (2023), 103137.</a:t>
            </a:r>
          </a:p>
          <a:p>
            <a:pPr marL="152400" indent="0" algn="just">
              <a:buNone/>
            </a:pPr>
            <a:endParaRPr lang="en-US" sz="1600" dirty="0">
              <a:latin typeface="Gill Sans MT" panose="020B0502020104020203" pitchFamily="34" charset="0"/>
              <a:ea typeface="Cambria" panose="02040503050406030204" pitchFamily="18" charset="0"/>
            </a:endParaRPr>
          </a:p>
          <a:p>
            <a:pPr marL="152400" indent="0" algn="just">
              <a:buNone/>
            </a:pPr>
            <a:r>
              <a:rPr lang="en-US" sz="1600" dirty="0">
                <a:latin typeface="Gill Sans MT" panose="020B0502020104020203" pitchFamily="34" charset="0"/>
                <a:ea typeface="Cambria" panose="02040503050406030204" pitchFamily="18" charset="0"/>
              </a:rPr>
              <a:t>[8] Bianco, Simone, Claudio Cusano, and Raimondo Schettini. "High-Resolution Single Image Dehazing Using Encoder-Decoder Architecture." Journal of Imaging, vol. 4, no. 8, (2022), 98. </a:t>
            </a:r>
            <a:endParaRPr lang="en-US" sz="1600" dirty="0">
              <a:latin typeface="Gill Sans MT" panose="020B0502020104020203" pitchFamily="34" charset="0"/>
            </a:endParaRPr>
          </a:p>
        </p:txBody>
      </p:sp>
      <p:pic>
        <p:nvPicPr>
          <p:cNvPr id="4" name="Picture 2">
            <a:extLst>
              <a:ext uri="{FF2B5EF4-FFF2-40B4-BE49-F238E27FC236}">
                <a16:creationId xmlns:a16="http://schemas.microsoft.com/office/drawing/2014/main" id="{7F66CA0D-B2C9-9836-0703-8968E81AC0F2}"/>
              </a:ext>
            </a:extLst>
          </p:cNvPr>
          <p:cNvPicPr/>
          <p:nvPr/>
        </p:nvPicPr>
        <p:blipFill>
          <a:blip r:embed="rId2" cstate="print"/>
          <a:stretch/>
        </p:blipFill>
        <p:spPr>
          <a:xfrm>
            <a:off x="8166976" y="0"/>
            <a:ext cx="977024" cy="915566"/>
          </a:xfrm>
          <a:prstGeom prst="rect">
            <a:avLst/>
          </a:prstGeom>
          <a:ln>
            <a:noFill/>
          </a:ln>
        </p:spPr>
      </p:pic>
      <p:sp>
        <p:nvSpPr>
          <p:cNvPr id="5" name="TextShape 3">
            <a:extLst>
              <a:ext uri="{FF2B5EF4-FFF2-40B4-BE49-F238E27FC236}">
                <a16:creationId xmlns:a16="http://schemas.microsoft.com/office/drawing/2014/main" id="{05550442-1A96-A128-CC06-57F40BBEA6D3}"/>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24</a:t>
            </a:fld>
            <a:endParaRPr lang="en-IN" sz="1200" b="0" strike="noStrike" spc="-1" dirty="0">
              <a:latin typeface="Times New Roman"/>
            </a:endParaRPr>
          </a:p>
        </p:txBody>
      </p:sp>
    </p:spTree>
    <p:extLst>
      <p:ext uri="{BB962C8B-B14F-4D97-AF65-F5344CB8AC3E}">
        <p14:creationId xmlns:p14="http://schemas.microsoft.com/office/powerpoint/2010/main" val="3346655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1435680" y="206010"/>
            <a:ext cx="7497720" cy="856980"/>
          </a:xfrm>
          <a:prstGeom prst="rect">
            <a:avLst/>
          </a:prstGeom>
          <a:noFill/>
          <a:ln>
            <a:noFill/>
          </a:ln>
        </p:spPr>
        <p:txBody>
          <a:bodyPr lIns="90000" tIns="45000" rIns="90000" bIns="45000" anchor="ctr">
            <a:noAutofit/>
          </a:bodyPr>
          <a:lstStyle/>
          <a:p>
            <a:endParaRPr lang="en-US" sz="1800" b="0" strike="noStrike" spc="-1">
              <a:solidFill>
                <a:srgbClr val="000000"/>
              </a:solidFill>
              <a:latin typeface="Gill Sans MT"/>
            </a:endParaRPr>
          </a:p>
        </p:txBody>
      </p:sp>
      <p:sp>
        <p:nvSpPr>
          <p:cNvPr id="125" name="TextShape 2"/>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087FA15C-8669-41A7-83ED-7B46D054D84B}" type="slidenum">
              <a:rPr lang="en-IN" sz="1200" b="0" strike="noStrike" spc="-1">
                <a:solidFill>
                  <a:srgbClr val="B5A989"/>
                </a:solidFill>
                <a:latin typeface="Gill Sans MT"/>
              </a:rPr>
              <a:pPr algn="ctr">
                <a:lnSpc>
                  <a:spcPct val="100000"/>
                </a:lnSpc>
              </a:pPr>
              <a:t>25</a:t>
            </a:fld>
            <a:endParaRPr lang="en-IN" sz="1200" b="0" strike="noStrike" spc="-1">
              <a:latin typeface="Times New Roman"/>
            </a:endParaRPr>
          </a:p>
        </p:txBody>
      </p:sp>
      <p:pic>
        <p:nvPicPr>
          <p:cNvPr id="126" name="Picture 2"/>
          <p:cNvPicPr/>
          <p:nvPr/>
        </p:nvPicPr>
        <p:blipFill>
          <a:blip r:embed="rId2" cstate="print"/>
          <a:stretch/>
        </p:blipFill>
        <p:spPr>
          <a:xfrm>
            <a:off x="1763640" y="1778220"/>
            <a:ext cx="6049800" cy="221562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480212" y="206010"/>
            <a:ext cx="8361928" cy="856980"/>
          </a:xfrm>
          <a:prstGeom prst="rect">
            <a:avLst/>
          </a:prstGeom>
          <a:noFill/>
          <a:ln>
            <a:noFill/>
          </a:ln>
        </p:spPr>
        <p:txBody>
          <a:bodyPr lIns="90000" tIns="45000" rIns="90000" bIns="45000" anchor="ctr">
            <a:noAutofit/>
          </a:bodyPr>
          <a:lstStyle/>
          <a:p>
            <a:pPr>
              <a:lnSpc>
                <a:spcPct val="100000"/>
              </a:lnSpc>
            </a:pPr>
            <a:r>
              <a:rPr lang="en-US" sz="2800" b="1" spc="-1" dirty="0">
                <a:solidFill>
                  <a:srgbClr val="572314"/>
                </a:solidFill>
                <a:latin typeface="Gill Sans MT" panose="020B0502020104020203" pitchFamily="34" charset="0"/>
                <a:cs typeface="Times New Roman" pitchFamily="18" charset="0"/>
              </a:rPr>
              <a:t>Introduction</a:t>
            </a:r>
          </a:p>
        </p:txBody>
      </p:sp>
      <p:sp>
        <p:nvSpPr>
          <p:cNvPr id="106" name="TextShape 2"/>
          <p:cNvSpPr txBox="1"/>
          <p:nvPr/>
        </p:nvSpPr>
        <p:spPr>
          <a:xfrm>
            <a:off x="428596" y="1085940"/>
            <a:ext cx="8504804" cy="3600180"/>
          </a:xfrm>
          <a:prstGeom prst="rect">
            <a:avLst/>
          </a:prstGeom>
          <a:noFill/>
          <a:ln>
            <a:noFill/>
          </a:ln>
        </p:spPr>
        <p:txBody>
          <a:bodyPr lIns="90000" tIns="45000" rIns="90000" bIns="45000">
            <a:noAutofit/>
          </a:bodyPr>
          <a:lstStyle/>
          <a:p>
            <a:pPr marL="182880" indent="-237240">
              <a:spcBef>
                <a:spcPts val="550"/>
              </a:spcBef>
              <a:buClr>
                <a:srgbClr val="3891A7"/>
              </a:buClr>
              <a:buFont typeface="Wingdings" charset="2"/>
              <a:buChar char=""/>
            </a:pPr>
            <a:r>
              <a:rPr lang="en-US" sz="2400" b="0" strike="noStrike" spc="-1" dirty="0">
                <a:solidFill>
                  <a:srgbClr val="000000"/>
                </a:solidFill>
                <a:latin typeface="Gill Sans MT" panose="020B0502020104020203" pitchFamily="34" charset="0"/>
                <a:ea typeface="Cambria" panose="02040503050406030204" pitchFamily="18" charset="0"/>
              </a:rPr>
              <a:t>Project Overview</a:t>
            </a:r>
          </a:p>
          <a:p>
            <a:pPr marL="640080" lvl="1" indent="-237240" algn="just">
              <a:spcBef>
                <a:spcPts val="550"/>
              </a:spcBef>
              <a:buClr>
                <a:srgbClr val="3891A7"/>
              </a:buClr>
              <a:buFont typeface="Wingdings" charset="2"/>
              <a:buChar char=""/>
            </a:pPr>
            <a:r>
              <a:rPr lang="en-US" sz="2000" b="1" dirty="0">
                <a:latin typeface="Gill Sans MT" panose="020B0502020104020203" pitchFamily="34" charset="0"/>
                <a:ea typeface="Cambria" panose="02040503050406030204" pitchFamily="18" charset="0"/>
              </a:rPr>
              <a:t>Goal</a:t>
            </a:r>
            <a:r>
              <a:rPr lang="en-US" sz="2400" dirty="0">
                <a:latin typeface="Gill Sans MT" panose="020B0502020104020203" pitchFamily="34" charset="0"/>
                <a:ea typeface="Cambria" panose="02040503050406030204" pitchFamily="18" charset="0"/>
              </a:rPr>
              <a:t>: </a:t>
            </a:r>
            <a:r>
              <a:rPr lang="en-US" dirty="0">
                <a:latin typeface="Gill Sans MT" panose="020B0502020104020203" pitchFamily="34" charset="0"/>
                <a:ea typeface="Cambria" panose="02040503050406030204" pitchFamily="18" charset="0"/>
              </a:rPr>
              <a:t>To design and implement a deep learning model that enhances the quality of hazy images by effectively removing fog, mist, or haze, thereby improving visibility and clarity for critical applications such as autonomous driving, surveillance, and remote sensing.</a:t>
            </a:r>
          </a:p>
          <a:p>
            <a:pPr marL="402840" lvl="1">
              <a:spcBef>
                <a:spcPts val="550"/>
              </a:spcBef>
              <a:buClr>
                <a:srgbClr val="3891A7"/>
              </a:buClr>
            </a:pPr>
            <a:endParaRPr lang="en-US" dirty="0">
              <a:latin typeface="Gill Sans MT" panose="020B0502020104020203" pitchFamily="34" charset="0"/>
              <a:ea typeface="Cambria" panose="02040503050406030204" pitchFamily="18" charset="0"/>
            </a:endParaRPr>
          </a:p>
          <a:p>
            <a:pPr marL="640080" lvl="1" indent="-237240">
              <a:spcBef>
                <a:spcPts val="550"/>
              </a:spcBef>
              <a:buClr>
                <a:srgbClr val="3891A7"/>
              </a:buClr>
              <a:buFont typeface="Wingdings" charset="2"/>
              <a:buChar char=""/>
            </a:pPr>
            <a:r>
              <a:rPr lang="en-IN" sz="2000" b="1" dirty="0">
                <a:latin typeface="Gill Sans MT" panose="020B0502020104020203" pitchFamily="34" charset="0"/>
                <a:ea typeface="Cambria" panose="02040503050406030204" pitchFamily="18" charset="0"/>
              </a:rPr>
              <a:t>Real-time Application:</a:t>
            </a:r>
          </a:p>
          <a:p>
            <a:pPr marL="1097280" lvl="2" indent="-237240">
              <a:spcBef>
                <a:spcPts val="550"/>
              </a:spcBef>
              <a:buClr>
                <a:srgbClr val="3891A7"/>
              </a:buClr>
              <a:buFont typeface="Wingdings" charset="2"/>
              <a:buChar char=""/>
            </a:pPr>
            <a:r>
              <a:rPr lang="en-US" b="0" strike="noStrike" spc="-1" dirty="0">
                <a:solidFill>
                  <a:srgbClr val="000000"/>
                </a:solidFill>
                <a:latin typeface="Gill Sans MT" panose="020B0502020104020203" pitchFamily="34" charset="0"/>
                <a:ea typeface="Cambria" panose="02040503050406030204" pitchFamily="18" charset="0"/>
              </a:rPr>
              <a:t>Enhancing visibility for self-driving cars</a:t>
            </a:r>
          </a:p>
          <a:p>
            <a:pPr marL="1097280" lvl="2" indent="-237240">
              <a:spcBef>
                <a:spcPts val="550"/>
              </a:spcBef>
              <a:buClr>
                <a:srgbClr val="3891A7"/>
              </a:buClr>
              <a:buFont typeface="Wingdings" charset="2"/>
              <a:buChar char=""/>
            </a:pPr>
            <a:r>
              <a:rPr lang="en-US" b="0" strike="noStrike" spc="-1" dirty="0">
                <a:solidFill>
                  <a:srgbClr val="000000"/>
                </a:solidFill>
                <a:latin typeface="Gill Sans MT" panose="020B0502020104020203" pitchFamily="34" charset="0"/>
                <a:ea typeface="Cambria" panose="02040503050406030204" pitchFamily="18" charset="0"/>
              </a:rPr>
              <a:t>Improving the clarity of CCTV footage</a:t>
            </a:r>
          </a:p>
          <a:p>
            <a:pPr marL="1097280" lvl="2" indent="-237240">
              <a:spcBef>
                <a:spcPts val="550"/>
              </a:spcBef>
              <a:buClr>
                <a:srgbClr val="3891A7"/>
              </a:buClr>
              <a:buFont typeface="Wingdings" charset="2"/>
              <a:buChar char=""/>
            </a:pPr>
            <a:r>
              <a:rPr lang="en-US" b="0" strike="noStrike" spc="-1" dirty="0">
                <a:solidFill>
                  <a:srgbClr val="000000"/>
                </a:solidFill>
                <a:latin typeface="Gill Sans MT" panose="020B0502020104020203" pitchFamily="34" charset="0"/>
                <a:ea typeface="Cambria" panose="02040503050406030204" pitchFamily="18" charset="0"/>
              </a:rPr>
              <a:t>Enhancing real-world visuals in AR/VR applications</a:t>
            </a:r>
          </a:p>
          <a:p>
            <a:pPr marL="1097280" lvl="2" indent="-237240">
              <a:spcBef>
                <a:spcPts val="550"/>
              </a:spcBef>
              <a:buClr>
                <a:srgbClr val="3891A7"/>
              </a:buClr>
              <a:buFont typeface="Wingdings" charset="2"/>
              <a:buChar char=""/>
            </a:pPr>
            <a:endParaRPr lang="en-US" sz="2400" b="0" strike="noStrike" spc="-1" dirty="0">
              <a:solidFill>
                <a:srgbClr val="000000"/>
              </a:solidFill>
              <a:latin typeface="Gill Sans MT" panose="020B0502020104020203" pitchFamily="34" charset="0"/>
              <a:ea typeface="Cambria" panose="02040503050406030204" pitchFamily="18" charset="0"/>
            </a:endParaRPr>
          </a:p>
          <a:p>
            <a:endParaRPr lang="en-US" sz="2800" b="0" strike="noStrike" spc="-1" dirty="0">
              <a:solidFill>
                <a:srgbClr val="000000"/>
              </a:solidFill>
              <a:latin typeface="Gill Sans MT" panose="020B0502020104020203" pitchFamily="34" charset="0"/>
              <a:ea typeface="Cambria" panose="02040503050406030204" pitchFamily="18" charset="0"/>
            </a:endParaRPr>
          </a:p>
          <a:p>
            <a:endParaRPr lang="en-US" sz="2800" b="0" strike="noStrike" spc="-1" dirty="0">
              <a:solidFill>
                <a:srgbClr val="000000"/>
              </a:solidFill>
              <a:latin typeface="Gill Sans MT" panose="020B0502020104020203" pitchFamily="34" charset="0"/>
              <a:ea typeface="Cambria" panose="02040503050406030204" pitchFamily="18" charset="0"/>
            </a:endParaRPr>
          </a:p>
          <a:p>
            <a:endParaRPr lang="en-US" sz="2800" b="0" strike="noStrike" spc="-1" dirty="0">
              <a:solidFill>
                <a:srgbClr val="000000"/>
              </a:solidFill>
              <a:latin typeface="Gill Sans MT" panose="020B0502020104020203" pitchFamily="34" charset="0"/>
              <a:ea typeface="Cambria" panose="02040503050406030204" pitchFamily="18" charset="0"/>
            </a:endParaRPr>
          </a:p>
          <a:p>
            <a:pPr marL="402480">
              <a:lnSpc>
                <a:spcPct val="100000"/>
              </a:lnSpc>
              <a:spcBef>
                <a:spcPts val="550"/>
              </a:spcBef>
            </a:pPr>
            <a:endParaRPr lang="en-US" sz="2800" b="0" strike="noStrike" spc="-1" dirty="0">
              <a:solidFill>
                <a:srgbClr val="000000"/>
              </a:solidFill>
              <a:latin typeface="Gill Sans MT" panose="020B0502020104020203" pitchFamily="34" charset="0"/>
              <a:ea typeface="Cambria" panose="02040503050406030204" pitchFamily="18" charset="0"/>
            </a:endParaRPr>
          </a:p>
          <a:p>
            <a:pPr>
              <a:lnSpc>
                <a:spcPct val="100000"/>
              </a:lnSpc>
              <a:spcBef>
                <a:spcPts val="601"/>
              </a:spcBef>
            </a:pPr>
            <a:endParaRPr lang="en-US" sz="2800" b="0" strike="noStrike" spc="-1" dirty="0">
              <a:solidFill>
                <a:srgbClr val="000000"/>
              </a:solidFill>
              <a:latin typeface="Gill Sans MT" panose="020B0502020104020203" pitchFamily="34" charset="0"/>
              <a:ea typeface="Cambria" panose="02040503050406030204" pitchFamily="18" charset="0"/>
            </a:endParaRPr>
          </a:p>
        </p:txBody>
      </p:sp>
      <p:sp>
        <p:nvSpPr>
          <p:cNvPr id="107"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6524399E-7446-4F74-B823-A4CC295C522F}" type="slidenum">
              <a:rPr lang="en-IN" sz="1200" b="0" strike="noStrike" spc="-1">
                <a:solidFill>
                  <a:srgbClr val="B5A989"/>
                </a:solidFill>
                <a:latin typeface="Gill Sans MT"/>
              </a:rPr>
              <a:pPr algn="ctr">
                <a:lnSpc>
                  <a:spcPct val="100000"/>
                </a:lnSpc>
              </a:pPr>
              <a:t>3</a:t>
            </a:fld>
            <a:endParaRPr lang="en-IN" sz="1200" b="0" strike="noStrike" spc="-1">
              <a:latin typeface="Times New Roman"/>
            </a:endParaRPr>
          </a:p>
        </p:txBody>
      </p:sp>
      <p:pic>
        <p:nvPicPr>
          <p:cNvPr id="108" name="Picture 2"/>
          <p:cNvPicPr/>
          <p:nvPr/>
        </p:nvPicPr>
        <p:blipFill>
          <a:blip r:embed="rId2" cstate="print"/>
          <a:stretch/>
        </p:blipFill>
        <p:spPr>
          <a:xfrm>
            <a:off x="8210344" y="0"/>
            <a:ext cx="970168" cy="915566"/>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480212" y="206010"/>
            <a:ext cx="8361928" cy="856980"/>
          </a:xfrm>
          <a:prstGeom prst="rect">
            <a:avLst/>
          </a:prstGeom>
          <a:noFill/>
          <a:ln>
            <a:noFill/>
          </a:ln>
        </p:spPr>
        <p:txBody>
          <a:bodyPr lIns="90000" tIns="45000" rIns="90000" bIns="45000" anchor="ctr">
            <a:noAutofit/>
          </a:bodyPr>
          <a:lstStyle/>
          <a:p>
            <a:pPr>
              <a:lnSpc>
                <a:spcPct val="100000"/>
              </a:lnSpc>
            </a:pPr>
            <a:r>
              <a:rPr lang="en-US" sz="2800" b="1" spc="-1" dirty="0" err="1">
                <a:solidFill>
                  <a:srgbClr val="572314"/>
                </a:solidFill>
                <a:latin typeface="Gill Sans MT" panose="020B0502020104020203" pitchFamily="34" charset="0"/>
                <a:cs typeface="Times New Roman" pitchFamily="18" charset="0"/>
              </a:rPr>
              <a:t>Contd</a:t>
            </a:r>
            <a:r>
              <a:rPr lang="en-US" sz="2800" b="1" spc="-1" dirty="0">
                <a:solidFill>
                  <a:srgbClr val="572314"/>
                </a:solidFill>
                <a:latin typeface="Gill Sans MT" panose="020B0502020104020203" pitchFamily="34" charset="0"/>
                <a:cs typeface="Times New Roman" pitchFamily="18" charset="0"/>
              </a:rPr>
              <a:t>…</a:t>
            </a:r>
          </a:p>
        </p:txBody>
      </p:sp>
      <p:sp>
        <p:nvSpPr>
          <p:cNvPr id="106" name="TextShape 2"/>
          <p:cNvSpPr txBox="1"/>
          <p:nvPr/>
        </p:nvSpPr>
        <p:spPr>
          <a:xfrm>
            <a:off x="428596" y="915566"/>
            <a:ext cx="8504804" cy="3770554"/>
          </a:xfrm>
          <a:prstGeom prst="rect">
            <a:avLst/>
          </a:prstGeom>
          <a:noFill/>
          <a:ln>
            <a:noFill/>
          </a:ln>
        </p:spPr>
        <p:txBody>
          <a:bodyPr lIns="90000" tIns="45000" rIns="90000" bIns="45000">
            <a:noAutofit/>
          </a:bodyPr>
          <a:lstStyle/>
          <a:p>
            <a:pPr marL="182880" indent="-237240" algn="just">
              <a:spcBef>
                <a:spcPts val="550"/>
              </a:spcBef>
              <a:buClr>
                <a:srgbClr val="3891A7"/>
              </a:buClr>
              <a:buFont typeface="Wingdings" charset="2"/>
              <a:buChar char=""/>
            </a:pPr>
            <a:r>
              <a:rPr lang="en-US" sz="2400" spc="-1" dirty="0">
                <a:solidFill>
                  <a:srgbClr val="000000"/>
                </a:solidFill>
                <a:latin typeface="Gill Sans MT" panose="020B0502020104020203" pitchFamily="34" charset="0"/>
                <a:ea typeface="Cambria" panose="02040503050406030204" pitchFamily="18" charset="0"/>
              </a:rPr>
              <a:t>Problem Statement &amp; Motivations</a:t>
            </a:r>
          </a:p>
          <a:p>
            <a:pPr marL="640080" lvl="1" indent="-237240" algn="just">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Problem Statement</a:t>
            </a:r>
            <a:r>
              <a:rPr lang="en-US" sz="2400" spc="-1" dirty="0">
                <a:solidFill>
                  <a:srgbClr val="000000"/>
                </a:solidFill>
                <a:latin typeface="Gill Sans MT" panose="020B0502020104020203" pitchFamily="34" charset="0"/>
                <a:ea typeface="Cambria" panose="02040503050406030204" pitchFamily="18" charset="0"/>
              </a:rPr>
              <a:t>: </a:t>
            </a:r>
            <a:r>
              <a:rPr lang="en-US" spc="-1" dirty="0">
                <a:solidFill>
                  <a:srgbClr val="000000"/>
                </a:solidFill>
                <a:latin typeface="Gill Sans MT" panose="020B0502020104020203" pitchFamily="34" charset="0"/>
                <a:ea typeface="Cambria" panose="02040503050406030204" pitchFamily="18" charset="0"/>
              </a:rPr>
              <a:t>Hazy or foggy images degrade the visibility of important details and affect image quality, making tasks like object detection</a:t>
            </a:r>
            <a:r>
              <a:rPr lang="en-US" spc="-1">
                <a:solidFill>
                  <a:srgbClr val="000000"/>
                </a:solidFill>
                <a:latin typeface="Gill Sans MT" panose="020B0502020104020203" pitchFamily="34" charset="0"/>
                <a:ea typeface="Cambria" panose="02040503050406030204" pitchFamily="18" charset="0"/>
              </a:rPr>
              <a:t>, image recognition</a:t>
            </a:r>
            <a:r>
              <a:rPr lang="en-US" spc="-1" dirty="0">
                <a:solidFill>
                  <a:srgbClr val="000000"/>
                </a:solidFill>
                <a:latin typeface="Gill Sans MT" panose="020B0502020104020203" pitchFamily="34" charset="0"/>
                <a:ea typeface="Cambria" panose="02040503050406030204" pitchFamily="18" charset="0"/>
              </a:rPr>
              <a:t>, and navigation more challenging.</a:t>
            </a:r>
          </a:p>
          <a:p>
            <a:pPr marL="640080" lvl="1" indent="-237240" algn="just">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Motivation</a:t>
            </a:r>
            <a:r>
              <a:rPr lang="en-US" sz="2400" spc="-1" dirty="0">
                <a:solidFill>
                  <a:srgbClr val="000000"/>
                </a:solidFill>
                <a:latin typeface="Gill Sans MT" panose="020B0502020104020203" pitchFamily="34" charset="0"/>
                <a:ea typeface="Cambria" panose="02040503050406030204" pitchFamily="18" charset="0"/>
              </a:rPr>
              <a:t>: </a:t>
            </a:r>
          </a:p>
          <a:p>
            <a:pPr marL="1097280" lvl="2" indent="-237240" algn="just">
              <a:lnSpc>
                <a:spcPct val="75000"/>
              </a:lnSpc>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Limitations of Existing Dehazing Methods:</a:t>
            </a:r>
          </a:p>
          <a:p>
            <a:pPr marL="1554480" lvl="3" indent="-237240" algn="just">
              <a:lnSpc>
                <a:spcPct val="75000"/>
              </a:lnSpc>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Struggle with real-time processing.</a:t>
            </a:r>
          </a:p>
          <a:p>
            <a:pPr marL="1554480" lvl="3" indent="-237240" algn="just">
              <a:lnSpc>
                <a:spcPct val="75000"/>
              </a:lnSpc>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Require high computational power.</a:t>
            </a:r>
          </a:p>
          <a:p>
            <a:pPr marL="1554480" lvl="3" indent="-237240" algn="just">
              <a:lnSpc>
                <a:spcPct val="75000"/>
              </a:lnSpc>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Fail to preserve perceptual image quality.</a:t>
            </a:r>
          </a:p>
          <a:p>
            <a:pPr marL="1097280" lvl="2" indent="-237240" algn="just">
              <a:lnSpc>
                <a:spcPct val="75000"/>
              </a:lnSpc>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Proposed Solution:</a:t>
            </a:r>
          </a:p>
          <a:p>
            <a:pPr marL="1554480" lvl="3" indent="-237240" algn="just">
              <a:lnSpc>
                <a:spcPct val="75000"/>
              </a:lnSpc>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Leverage lightweight models for real-time performance.</a:t>
            </a:r>
          </a:p>
          <a:p>
            <a:pPr marL="1554480" lvl="3" indent="-237240" algn="just">
              <a:lnSpc>
                <a:spcPct val="75000"/>
              </a:lnSpc>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Loss functions are used to mimic human visual perception for enhanced clarity.</a:t>
            </a:r>
          </a:p>
          <a:p>
            <a:pPr algn="just"/>
            <a:endParaRPr lang="en-US" sz="2800" b="0" strike="noStrike" spc="-1" dirty="0">
              <a:solidFill>
                <a:srgbClr val="000000"/>
              </a:solidFill>
              <a:latin typeface="Gill Sans MT" panose="020B0502020104020203" pitchFamily="34" charset="0"/>
              <a:ea typeface="Cambria" panose="02040503050406030204" pitchFamily="18" charset="0"/>
            </a:endParaRPr>
          </a:p>
          <a:p>
            <a:pPr algn="just"/>
            <a:endParaRPr lang="en-US" sz="2800" b="0" strike="noStrike" spc="-1" dirty="0">
              <a:solidFill>
                <a:srgbClr val="000000"/>
              </a:solidFill>
              <a:latin typeface="Gill Sans MT" panose="020B0502020104020203" pitchFamily="34" charset="0"/>
              <a:ea typeface="Cambria" panose="02040503050406030204" pitchFamily="18" charset="0"/>
            </a:endParaRPr>
          </a:p>
          <a:p>
            <a:pPr algn="just"/>
            <a:endParaRPr lang="en-US" sz="2800" b="0" strike="noStrike" spc="-1" dirty="0">
              <a:solidFill>
                <a:srgbClr val="000000"/>
              </a:solidFill>
              <a:latin typeface="Gill Sans MT" panose="020B0502020104020203" pitchFamily="34" charset="0"/>
              <a:ea typeface="Cambria" panose="02040503050406030204" pitchFamily="18" charset="0"/>
            </a:endParaRPr>
          </a:p>
          <a:p>
            <a:pPr marL="402480" algn="just">
              <a:lnSpc>
                <a:spcPct val="100000"/>
              </a:lnSpc>
              <a:spcBef>
                <a:spcPts val="550"/>
              </a:spcBef>
            </a:pPr>
            <a:endParaRPr lang="en-US" sz="2800" b="0" strike="noStrike" spc="-1" dirty="0">
              <a:solidFill>
                <a:srgbClr val="000000"/>
              </a:solidFill>
              <a:latin typeface="Gill Sans MT" panose="020B0502020104020203" pitchFamily="34" charset="0"/>
              <a:ea typeface="Cambria" panose="02040503050406030204" pitchFamily="18" charset="0"/>
            </a:endParaRPr>
          </a:p>
          <a:p>
            <a:pPr algn="just">
              <a:lnSpc>
                <a:spcPct val="100000"/>
              </a:lnSpc>
              <a:spcBef>
                <a:spcPts val="601"/>
              </a:spcBef>
            </a:pPr>
            <a:endParaRPr lang="en-US" sz="2800" b="0" strike="noStrike" spc="-1" dirty="0">
              <a:solidFill>
                <a:srgbClr val="000000"/>
              </a:solidFill>
              <a:latin typeface="Gill Sans MT" panose="020B0502020104020203" pitchFamily="34" charset="0"/>
              <a:ea typeface="Cambria" panose="02040503050406030204" pitchFamily="18" charset="0"/>
            </a:endParaRPr>
          </a:p>
        </p:txBody>
      </p:sp>
      <p:sp>
        <p:nvSpPr>
          <p:cNvPr id="107"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6524399E-7446-4F74-B823-A4CC295C522F}" type="slidenum">
              <a:rPr lang="en-IN" sz="1200" b="0" strike="noStrike" spc="-1">
                <a:solidFill>
                  <a:srgbClr val="B5A989"/>
                </a:solidFill>
                <a:latin typeface="Gill Sans MT"/>
              </a:rPr>
              <a:pPr algn="ctr">
                <a:lnSpc>
                  <a:spcPct val="100000"/>
                </a:lnSpc>
              </a:pPr>
              <a:t>4</a:t>
            </a:fld>
            <a:endParaRPr lang="en-IN" sz="1200" b="0" strike="noStrike" spc="-1">
              <a:latin typeface="Times New Roman"/>
            </a:endParaRPr>
          </a:p>
        </p:txBody>
      </p:sp>
      <p:pic>
        <p:nvPicPr>
          <p:cNvPr id="108" name="Picture 2"/>
          <p:cNvPicPr/>
          <p:nvPr/>
        </p:nvPicPr>
        <p:blipFill>
          <a:blip r:embed="rId2" cstate="print"/>
          <a:stretch/>
        </p:blipFill>
        <p:spPr>
          <a:xfrm>
            <a:off x="8173832" y="1890"/>
            <a:ext cx="970168" cy="913676"/>
          </a:xfrm>
          <a:prstGeom prst="rect">
            <a:avLst/>
          </a:prstGeom>
          <a:ln>
            <a:noFill/>
          </a:ln>
        </p:spPr>
      </p:pic>
    </p:spTree>
    <p:extLst>
      <p:ext uri="{BB962C8B-B14F-4D97-AF65-F5344CB8AC3E}">
        <p14:creationId xmlns:p14="http://schemas.microsoft.com/office/powerpoint/2010/main" val="1481454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480212" y="206010"/>
            <a:ext cx="8361928" cy="856980"/>
          </a:xfrm>
          <a:prstGeom prst="rect">
            <a:avLst/>
          </a:prstGeom>
          <a:noFill/>
          <a:ln>
            <a:noFill/>
          </a:ln>
        </p:spPr>
        <p:txBody>
          <a:bodyPr lIns="90000" tIns="45000" rIns="90000" bIns="45000" anchor="ctr">
            <a:noAutofit/>
          </a:bodyPr>
          <a:lstStyle/>
          <a:p>
            <a:pPr>
              <a:lnSpc>
                <a:spcPct val="100000"/>
              </a:lnSpc>
            </a:pPr>
            <a:r>
              <a:rPr lang="en-US" sz="2800" b="1" spc="-1" dirty="0" err="1">
                <a:solidFill>
                  <a:srgbClr val="572314"/>
                </a:solidFill>
                <a:latin typeface="Gill Sans MT" panose="020B0502020104020203" pitchFamily="34" charset="0"/>
                <a:cs typeface="Times New Roman" pitchFamily="18" charset="0"/>
              </a:rPr>
              <a:t>Contd</a:t>
            </a:r>
            <a:r>
              <a:rPr lang="en-US" sz="2800" b="1" spc="-1" dirty="0">
                <a:solidFill>
                  <a:srgbClr val="572314"/>
                </a:solidFill>
                <a:latin typeface="Gill Sans MT" panose="020B0502020104020203" pitchFamily="34" charset="0"/>
                <a:cs typeface="Times New Roman" pitchFamily="18" charset="0"/>
              </a:rPr>
              <a:t>…</a:t>
            </a:r>
          </a:p>
        </p:txBody>
      </p:sp>
      <p:sp>
        <p:nvSpPr>
          <p:cNvPr id="106" name="TextShape 2"/>
          <p:cNvSpPr txBox="1"/>
          <p:nvPr/>
        </p:nvSpPr>
        <p:spPr>
          <a:xfrm>
            <a:off x="428596" y="1085940"/>
            <a:ext cx="8504804" cy="3600180"/>
          </a:xfrm>
          <a:prstGeom prst="rect">
            <a:avLst/>
          </a:prstGeom>
          <a:noFill/>
          <a:ln>
            <a:noFill/>
          </a:ln>
        </p:spPr>
        <p:txBody>
          <a:bodyPr lIns="90000" tIns="45000" rIns="90000" bIns="45000">
            <a:noAutofit/>
          </a:bodyPr>
          <a:lstStyle/>
          <a:p>
            <a:pPr marL="182880" indent="-237240" algn="just">
              <a:spcBef>
                <a:spcPts val="550"/>
              </a:spcBef>
              <a:buClr>
                <a:srgbClr val="3891A7"/>
              </a:buClr>
              <a:buFont typeface="Wingdings" charset="2"/>
              <a:buChar char=""/>
            </a:pPr>
            <a:r>
              <a:rPr lang="en-US" sz="2400" spc="-1" dirty="0">
                <a:solidFill>
                  <a:srgbClr val="000000"/>
                </a:solidFill>
                <a:latin typeface="Gill Sans MT" panose="020B0502020104020203" pitchFamily="34" charset="0"/>
                <a:ea typeface="Cambria" panose="02040503050406030204" pitchFamily="18" charset="0"/>
              </a:rPr>
              <a:t>Objectives &amp; Expected Impact</a:t>
            </a:r>
          </a:p>
          <a:p>
            <a:pPr marL="640080" lvl="1" indent="-237240" algn="just">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Objectives</a:t>
            </a:r>
            <a:r>
              <a:rPr lang="en-US" spc="-1" dirty="0">
                <a:solidFill>
                  <a:srgbClr val="000000"/>
                </a:solidFill>
                <a:latin typeface="Gill Sans MT" panose="020B0502020104020203" pitchFamily="34" charset="0"/>
                <a:ea typeface="Cambria" panose="02040503050406030204" pitchFamily="18" charset="0"/>
              </a:rPr>
              <a:t>: </a:t>
            </a:r>
          </a:p>
          <a:p>
            <a:pPr marL="1097280" lvl="2" indent="-237240" algn="just">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Develop a lightweight hybrid CNN model for real-time image dehazing.</a:t>
            </a:r>
          </a:p>
          <a:p>
            <a:pPr marL="1097280" lvl="2" indent="-237240" algn="just">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Optimize the model using perceptual loss to maintain visual quality.</a:t>
            </a:r>
          </a:p>
          <a:p>
            <a:pPr marL="1097280" lvl="2" indent="-237240" algn="just">
              <a:spcBef>
                <a:spcPts val="550"/>
              </a:spcBef>
              <a:buClr>
                <a:srgbClr val="3891A7"/>
              </a:buClr>
              <a:buFont typeface="Wingdings" charset="2"/>
              <a:buChar char=""/>
            </a:pPr>
            <a:r>
              <a:rPr lang="en-US" spc="-1" dirty="0">
                <a:solidFill>
                  <a:srgbClr val="000000"/>
                </a:solidFill>
                <a:latin typeface="Gill Sans MT" panose="020B0502020104020203" pitchFamily="34" charset="0"/>
                <a:ea typeface="Cambria" panose="02040503050406030204" pitchFamily="18" charset="0"/>
              </a:rPr>
              <a:t>Test the model on hazy image datasets to evaluate performance.</a:t>
            </a:r>
          </a:p>
          <a:p>
            <a:pPr marL="640080" lvl="1" indent="-237240" algn="just">
              <a:spcBef>
                <a:spcPts val="550"/>
              </a:spcBef>
              <a:buClr>
                <a:srgbClr val="3891A7"/>
              </a:buClr>
              <a:buFont typeface="Wingdings" charset="2"/>
              <a:buChar char=""/>
            </a:pPr>
            <a:endParaRPr lang="en-US" spc="-1" dirty="0">
              <a:solidFill>
                <a:srgbClr val="000000"/>
              </a:solidFill>
              <a:latin typeface="Gill Sans MT" panose="020B0502020104020203" pitchFamily="34" charset="0"/>
              <a:ea typeface="Cambria" panose="02040503050406030204" pitchFamily="18" charset="0"/>
            </a:endParaRPr>
          </a:p>
          <a:p>
            <a:pPr marL="640080" lvl="1" indent="-237240" algn="just">
              <a:spcBef>
                <a:spcPts val="550"/>
              </a:spcBef>
              <a:buClr>
                <a:srgbClr val="3891A7"/>
              </a:buClr>
              <a:buFont typeface="Wingdings" charset="2"/>
              <a:buChar char=""/>
            </a:pPr>
            <a:r>
              <a:rPr lang="en-US" sz="2000" spc="-1" dirty="0">
                <a:solidFill>
                  <a:srgbClr val="000000"/>
                </a:solidFill>
                <a:latin typeface="Gill Sans MT" panose="020B0502020104020203" pitchFamily="34" charset="0"/>
                <a:ea typeface="Cambria" panose="02040503050406030204" pitchFamily="18" charset="0"/>
              </a:rPr>
              <a:t>Expected Impact</a:t>
            </a:r>
            <a:r>
              <a:rPr lang="en-US" spc="-1" dirty="0">
                <a:solidFill>
                  <a:srgbClr val="000000"/>
                </a:solidFill>
                <a:latin typeface="Gill Sans MT" panose="020B0502020104020203" pitchFamily="34" charset="0"/>
                <a:ea typeface="Cambria" panose="02040503050406030204" pitchFamily="18" charset="0"/>
              </a:rPr>
              <a:t>: The approach will lead to faster, more efficient image dehazing solutions, with potential applications in various fields like autonomous vehicles, surveillance, and photography.</a:t>
            </a:r>
          </a:p>
          <a:p>
            <a:pPr algn="just"/>
            <a:endParaRPr lang="en-US" sz="2800" b="0" strike="noStrike" spc="-1" dirty="0">
              <a:solidFill>
                <a:srgbClr val="000000"/>
              </a:solidFill>
              <a:latin typeface="Gill Sans MT" panose="020B0502020104020203" pitchFamily="34" charset="0"/>
              <a:ea typeface="Cambria" panose="02040503050406030204" pitchFamily="18" charset="0"/>
            </a:endParaRPr>
          </a:p>
          <a:p>
            <a:pPr algn="just"/>
            <a:endParaRPr lang="en-US" sz="2800" b="0" strike="noStrike" spc="-1" dirty="0">
              <a:solidFill>
                <a:srgbClr val="000000"/>
              </a:solidFill>
              <a:latin typeface="Gill Sans MT" panose="020B0502020104020203" pitchFamily="34" charset="0"/>
              <a:ea typeface="Cambria" panose="02040503050406030204" pitchFamily="18" charset="0"/>
            </a:endParaRPr>
          </a:p>
          <a:p>
            <a:pPr algn="just"/>
            <a:endParaRPr lang="en-US" sz="2800" b="0" strike="noStrike" spc="-1" dirty="0">
              <a:solidFill>
                <a:srgbClr val="000000"/>
              </a:solidFill>
              <a:latin typeface="Gill Sans MT" panose="020B0502020104020203" pitchFamily="34" charset="0"/>
              <a:ea typeface="Cambria" panose="02040503050406030204" pitchFamily="18" charset="0"/>
            </a:endParaRPr>
          </a:p>
          <a:p>
            <a:pPr marL="402480" algn="just">
              <a:lnSpc>
                <a:spcPct val="100000"/>
              </a:lnSpc>
              <a:spcBef>
                <a:spcPts val="550"/>
              </a:spcBef>
            </a:pPr>
            <a:endParaRPr lang="en-US" sz="2800" b="0" strike="noStrike" spc="-1" dirty="0">
              <a:solidFill>
                <a:srgbClr val="000000"/>
              </a:solidFill>
              <a:latin typeface="Gill Sans MT" panose="020B0502020104020203" pitchFamily="34" charset="0"/>
              <a:ea typeface="Cambria" panose="02040503050406030204" pitchFamily="18" charset="0"/>
            </a:endParaRPr>
          </a:p>
          <a:p>
            <a:pPr algn="just">
              <a:lnSpc>
                <a:spcPct val="100000"/>
              </a:lnSpc>
              <a:spcBef>
                <a:spcPts val="601"/>
              </a:spcBef>
            </a:pPr>
            <a:endParaRPr lang="en-US" sz="2800" b="0" strike="noStrike" spc="-1" dirty="0">
              <a:solidFill>
                <a:srgbClr val="000000"/>
              </a:solidFill>
              <a:latin typeface="Gill Sans MT" panose="020B0502020104020203" pitchFamily="34" charset="0"/>
              <a:ea typeface="Cambria" panose="02040503050406030204" pitchFamily="18" charset="0"/>
            </a:endParaRPr>
          </a:p>
        </p:txBody>
      </p:sp>
      <p:sp>
        <p:nvSpPr>
          <p:cNvPr id="107"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6524399E-7446-4F74-B823-A4CC295C522F}" type="slidenum">
              <a:rPr lang="en-IN" sz="1200" b="0" strike="noStrike" spc="-1">
                <a:solidFill>
                  <a:srgbClr val="B5A989"/>
                </a:solidFill>
                <a:latin typeface="Gill Sans MT"/>
              </a:rPr>
              <a:pPr algn="ctr">
                <a:lnSpc>
                  <a:spcPct val="100000"/>
                </a:lnSpc>
              </a:pPr>
              <a:t>5</a:t>
            </a:fld>
            <a:endParaRPr lang="en-IN" sz="1200" b="0" strike="noStrike" spc="-1">
              <a:latin typeface="Times New Roman"/>
            </a:endParaRPr>
          </a:p>
        </p:txBody>
      </p:sp>
      <p:pic>
        <p:nvPicPr>
          <p:cNvPr id="108" name="Picture 2"/>
          <p:cNvPicPr/>
          <p:nvPr/>
        </p:nvPicPr>
        <p:blipFill>
          <a:blip r:embed="rId2" cstate="print"/>
          <a:stretch/>
        </p:blipFill>
        <p:spPr>
          <a:xfrm>
            <a:off x="8176828" y="1890"/>
            <a:ext cx="970168" cy="913676"/>
          </a:xfrm>
          <a:prstGeom prst="rect">
            <a:avLst/>
          </a:prstGeom>
          <a:ln>
            <a:noFill/>
          </a:ln>
        </p:spPr>
      </p:pic>
    </p:spTree>
    <p:extLst>
      <p:ext uri="{BB962C8B-B14F-4D97-AF65-F5344CB8AC3E}">
        <p14:creationId xmlns:p14="http://schemas.microsoft.com/office/powerpoint/2010/main" val="451015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BF562-B235-09B0-D68E-EFA58D5DDA70}"/>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897A3E7C-663B-DA70-D6DE-47B26301D2DE}"/>
              </a:ext>
            </a:extLst>
          </p:cNvPr>
          <p:cNvSpPr txBox="1"/>
          <p:nvPr/>
        </p:nvSpPr>
        <p:spPr>
          <a:xfrm>
            <a:off x="538350" y="255750"/>
            <a:ext cx="8290490" cy="587808"/>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anose="020B0502020104020203" pitchFamily="34" charset="0"/>
                <a:cs typeface="Times New Roman" pitchFamily="18" charset="0"/>
              </a:rPr>
              <a:t>Background &amp; Related Work</a:t>
            </a:r>
          </a:p>
        </p:txBody>
      </p:sp>
      <p:sp>
        <p:nvSpPr>
          <p:cNvPr id="110" name="TextShape 2">
            <a:extLst>
              <a:ext uri="{FF2B5EF4-FFF2-40B4-BE49-F238E27FC236}">
                <a16:creationId xmlns:a16="http://schemas.microsoft.com/office/drawing/2014/main" id="{123C34AA-A577-5405-D1E4-AB3AEECAE635}"/>
              </a:ext>
            </a:extLst>
          </p:cNvPr>
          <p:cNvSpPr txBox="1"/>
          <p:nvPr/>
        </p:nvSpPr>
        <p:spPr>
          <a:xfrm>
            <a:off x="538350" y="737096"/>
            <a:ext cx="8395050" cy="356940"/>
          </a:xfrm>
          <a:prstGeom prst="rect">
            <a:avLst/>
          </a:prstGeom>
          <a:noFill/>
          <a:ln>
            <a:noFill/>
          </a:ln>
        </p:spPr>
        <p:txBody>
          <a:bodyPr lIns="90000" tIns="45000" rIns="90000" bIns="45000">
            <a:noAutofit/>
          </a:bodyPr>
          <a:lstStyle/>
          <a:p>
            <a:pPr marL="182880" indent="-237240">
              <a:spcBef>
                <a:spcPts val="550"/>
              </a:spcBef>
              <a:buClr>
                <a:srgbClr val="3891A7"/>
              </a:buClr>
              <a:buFont typeface="Wingdings" charset="2"/>
              <a:buChar char=""/>
            </a:pPr>
            <a:r>
              <a:rPr lang="en-US" sz="2200" spc="-1" dirty="0">
                <a:solidFill>
                  <a:srgbClr val="000000"/>
                </a:solidFill>
                <a:latin typeface="Gill Sans MT"/>
              </a:rPr>
              <a:t>Table 1 - Existing Solutions and Their Limitations</a:t>
            </a:r>
          </a:p>
        </p:txBody>
      </p:sp>
      <p:sp>
        <p:nvSpPr>
          <p:cNvPr id="111" name="TextShape 3">
            <a:extLst>
              <a:ext uri="{FF2B5EF4-FFF2-40B4-BE49-F238E27FC236}">
                <a16:creationId xmlns:a16="http://schemas.microsoft.com/office/drawing/2014/main" id="{D0C0F436-0AB0-8E16-6DD4-674B087815C1}"/>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6</a:t>
            </a:fld>
            <a:endParaRPr lang="en-IN" sz="1200" b="0" strike="noStrike" spc="-1">
              <a:latin typeface="Times New Roman"/>
            </a:endParaRPr>
          </a:p>
        </p:txBody>
      </p:sp>
      <p:pic>
        <p:nvPicPr>
          <p:cNvPr id="112" name="Picture 2">
            <a:extLst>
              <a:ext uri="{FF2B5EF4-FFF2-40B4-BE49-F238E27FC236}">
                <a16:creationId xmlns:a16="http://schemas.microsoft.com/office/drawing/2014/main" id="{B8E2BF84-523A-C2AB-066B-D820241D1EE2}"/>
              </a:ext>
            </a:extLst>
          </p:cNvPr>
          <p:cNvPicPr/>
          <p:nvPr/>
        </p:nvPicPr>
        <p:blipFill>
          <a:blip r:embed="rId2" cstate="print"/>
          <a:stretch/>
        </p:blipFill>
        <p:spPr>
          <a:xfrm>
            <a:off x="8166976" y="0"/>
            <a:ext cx="977024" cy="915566"/>
          </a:xfrm>
          <a:prstGeom prst="rect">
            <a:avLst/>
          </a:prstGeom>
          <a:ln>
            <a:noFill/>
          </a:ln>
        </p:spPr>
      </p:pic>
      <p:graphicFrame>
        <p:nvGraphicFramePr>
          <p:cNvPr id="3" name="Table 2">
            <a:extLst>
              <a:ext uri="{FF2B5EF4-FFF2-40B4-BE49-F238E27FC236}">
                <a16:creationId xmlns:a16="http://schemas.microsoft.com/office/drawing/2014/main" id="{1C0B3CC2-CB92-FFA9-CBF5-719854E7F446}"/>
              </a:ext>
            </a:extLst>
          </p:cNvPr>
          <p:cNvGraphicFramePr>
            <a:graphicFrameLocks noGrp="1"/>
          </p:cNvGraphicFramePr>
          <p:nvPr>
            <p:extLst>
              <p:ext uri="{D42A27DB-BD31-4B8C-83A1-F6EECF244321}">
                <p14:modId xmlns:p14="http://schemas.microsoft.com/office/powerpoint/2010/main" val="3396183054"/>
              </p:ext>
            </p:extLst>
          </p:nvPr>
        </p:nvGraphicFramePr>
        <p:xfrm>
          <a:off x="296320" y="1218408"/>
          <a:ext cx="8551359" cy="3260165"/>
        </p:xfrm>
        <a:graphic>
          <a:graphicData uri="http://schemas.openxmlformats.org/drawingml/2006/table">
            <a:tbl>
              <a:tblPr firstRow="1" bandRow="1">
                <a:tableStyleId>{5940675A-B579-460E-94D1-54222C63F5DA}</a:tableStyleId>
              </a:tblPr>
              <a:tblGrid>
                <a:gridCol w="582396">
                  <a:extLst>
                    <a:ext uri="{9D8B030D-6E8A-4147-A177-3AD203B41FA5}">
                      <a16:colId xmlns:a16="http://schemas.microsoft.com/office/drawing/2014/main" val="2148733966"/>
                    </a:ext>
                  </a:extLst>
                </a:gridCol>
                <a:gridCol w="2016779">
                  <a:extLst>
                    <a:ext uri="{9D8B030D-6E8A-4147-A177-3AD203B41FA5}">
                      <a16:colId xmlns:a16="http://schemas.microsoft.com/office/drawing/2014/main" val="2498466749"/>
                    </a:ext>
                  </a:extLst>
                </a:gridCol>
                <a:gridCol w="595095">
                  <a:extLst>
                    <a:ext uri="{9D8B030D-6E8A-4147-A177-3AD203B41FA5}">
                      <a16:colId xmlns:a16="http://schemas.microsoft.com/office/drawing/2014/main" val="3901425517"/>
                    </a:ext>
                  </a:extLst>
                </a:gridCol>
                <a:gridCol w="2514409">
                  <a:extLst>
                    <a:ext uri="{9D8B030D-6E8A-4147-A177-3AD203B41FA5}">
                      <a16:colId xmlns:a16="http://schemas.microsoft.com/office/drawing/2014/main" val="1842682348"/>
                    </a:ext>
                  </a:extLst>
                </a:gridCol>
                <a:gridCol w="2842680">
                  <a:extLst>
                    <a:ext uri="{9D8B030D-6E8A-4147-A177-3AD203B41FA5}">
                      <a16:colId xmlns:a16="http://schemas.microsoft.com/office/drawing/2014/main" val="868417973"/>
                    </a:ext>
                  </a:extLst>
                </a:gridCol>
              </a:tblGrid>
              <a:tr h="388241">
                <a:tc>
                  <a:txBody>
                    <a:bodyPr/>
                    <a:lstStyle/>
                    <a:p>
                      <a:pPr algn="ctr"/>
                      <a:r>
                        <a:rPr lang="en-US" sz="1300" dirty="0">
                          <a:latin typeface="Gill Sans MT" panose="020B0502020104020203" pitchFamily="34" charset="0"/>
                          <a:ea typeface="Cambria" panose="02040503050406030204" pitchFamily="18" charset="0"/>
                        </a:rPr>
                        <a:t>Sl. No</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Title</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Year</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Methods Used</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Research Gap</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4078103565"/>
                  </a:ext>
                </a:extLst>
              </a:tr>
              <a:tr h="717981">
                <a:tc>
                  <a:txBody>
                    <a:bodyPr/>
                    <a:lstStyle/>
                    <a:p>
                      <a:pPr algn="ctr"/>
                      <a:r>
                        <a:rPr lang="en-US" sz="1300" dirty="0">
                          <a:latin typeface="Gill Sans MT" panose="020B0502020104020203" pitchFamily="34" charset="0"/>
                          <a:ea typeface="Cambria" panose="02040503050406030204" pitchFamily="18" charset="0"/>
                        </a:rPr>
                        <a:t>1</a:t>
                      </a:r>
                    </a:p>
                  </a:txBody>
                  <a:tcPr anchor="ctr"/>
                </a:tc>
                <a:tc>
                  <a:txBody>
                    <a:bodyPr/>
                    <a:lstStyle/>
                    <a:p>
                      <a:pPr algn="just"/>
                      <a:r>
                        <a:rPr lang="en-US" sz="1300" dirty="0">
                          <a:latin typeface="Gill Sans MT" panose="020B0502020104020203" pitchFamily="34" charset="0"/>
                          <a:ea typeface="Cambria" panose="02040503050406030204" pitchFamily="18" charset="0"/>
                        </a:rPr>
                        <a:t>Dark Channel Prior</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2009</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IN" sz="1300" dirty="0">
                          <a:latin typeface="Gill Sans MT" panose="020B0502020104020203" pitchFamily="34" charset="0"/>
                          <a:ea typeface="Cambria" panose="02040503050406030204" pitchFamily="18" charset="0"/>
                        </a:rPr>
                        <a:t>Dark channel prior, atmospheric scattering model, soft matting for transmission refinement</a:t>
                      </a:r>
                    </a:p>
                  </a:txBody>
                  <a:tcPr anchor="ctr"/>
                </a:tc>
                <a:tc>
                  <a:txBody>
                    <a:bodyPr/>
                    <a:lstStyle/>
                    <a:p>
                      <a:pPr algn="just"/>
                      <a:r>
                        <a:rPr lang="en-US" sz="1300" dirty="0">
                          <a:latin typeface="Gill Sans MT" panose="020B0502020104020203" pitchFamily="34" charset="0"/>
                          <a:ea typeface="Cambria" panose="02040503050406030204" pitchFamily="18" charset="0"/>
                        </a:rPr>
                        <a:t>Struggles with sky regions and bright objects; computationally intensive; lacks learning-based adaptability</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2044447919"/>
                  </a:ext>
                </a:extLst>
              </a:tr>
              <a:tr h="717981">
                <a:tc>
                  <a:txBody>
                    <a:bodyPr/>
                    <a:lstStyle/>
                    <a:p>
                      <a:pPr algn="ctr"/>
                      <a:r>
                        <a:rPr lang="en-US" sz="1300" dirty="0">
                          <a:latin typeface="Gill Sans MT" panose="020B0502020104020203" pitchFamily="34" charset="0"/>
                          <a:ea typeface="Cambria" panose="02040503050406030204" pitchFamily="18" charset="0"/>
                        </a:rPr>
                        <a:t>2</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IN" sz="1300" dirty="0" err="1">
                          <a:latin typeface="Gill Sans MT" panose="020B0502020104020203" pitchFamily="34" charset="0"/>
                          <a:ea typeface="Cambria" panose="02040503050406030204" pitchFamily="18" charset="0"/>
                        </a:rPr>
                        <a:t>DehazeNet</a:t>
                      </a:r>
                      <a:r>
                        <a:rPr lang="en-IN" sz="1300" dirty="0">
                          <a:latin typeface="Gill Sans MT" panose="020B0502020104020203" pitchFamily="34" charset="0"/>
                          <a:ea typeface="Cambria" panose="02040503050406030204" pitchFamily="18" charset="0"/>
                        </a:rPr>
                        <a:t>: An End-to-End System for Single Image Haze Removal</a:t>
                      </a:r>
                    </a:p>
                  </a:txBody>
                  <a:tcPr anchor="ctr"/>
                </a:tc>
                <a:tc>
                  <a:txBody>
                    <a:bodyPr/>
                    <a:lstStyle/>
                    <a:p>
                      <a:pPr algn="ctr"/>
                      <a:r>
                        <a:rPr lang="en-US" sz="1300" dirty="0">
                          <a:latin typeface="Gill Sans MT" panose="020B0502020104020203" pitchFamily="34" charset="0"/>
                          <a:ea typeface="Cambria" panose="02040503050406030204" pitchFamily="18" charset="0"/>
                        </a:rPr>
                        <a:t>2016</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IN" sz="1300" dirty="0">
                          <a:latin typeface="Gill Sans MT" panose="020B0502020104020203" pitchFamily="34" charset="0"/>
                          <a:ea typeface="Cambria" panose="02040503050406030204" pitchFamily="18" charset="0"/>
                        </a:rPr>
                        <a:t>CNN, </a:t>
                      </a:r>
                      <a:r>
                        <a:rPr lang="en-IN" sz="1300" dirty="0" err="1">
                          <a:latin typeface="Gill Sans MT" panose="020B0502020104020203" pitchFamily="34" charset="0"/>
                          <a:ea typeface="Cambria" panose="02040503050406030204" pitchFamily="18" charset="0"/>
                        </a:rPr>
                        <a:t>Maxout</a:t>
                      </a:r>
                      <a:r>
                        <a:rPr lang="en-IN" sz="1300" dirty="0">
                          <a:latin typeface="Gill Sans MT" panose="020B0502020104020203" pitchFamily="34" charset="0"/>
                          <a:ea typeface="Cambria" panose="02040503050406030204" pitchFamily="18" charset="0"/>
                        </a:rPr>
                        <a:t> units for feature extraction, </a:t>
                      </a:r>
                      <a:r>
                        <a:rPr lang="en-IN" sz="1300" dirty="0" err="1">
                          <a:latin typeface="Gill Sans MT" panose="020B0502020104020203" pitchFamily="34" charset="0"/>
                          <a:ea typeface="Cambria" panose="02040503050406030204" pitchFamily="18" charset="0"/>
                        </a:rPr>
                        <a:t>BReLU</a:t>
                      </a:r>
                      <a:r>
                        <a:rPr lang="en-IN" sz="1300" dirty="0">
                          <a:latin typeface="Gill Sans MT" panose="020B0502020104020203" pitchFamily="34" charset="0"/>
                          <a:ea typeface="Cambria" panose="02040503050406030204" pitchFamily="18" charset="0"/>
                        </a:rPr>
                        <a:t> activation, transmission map estimation</a:t>
                      </a:r>
                    </a:p>
                  </a:txBody>
                  <a:tcPr anchor="ctr"/>
                </a:tc>
                <a:tc>
                  <a:txBody>
                    <a:bodyPr/>
                    <a:lstStyle/>
                    <a:p>
                      <a:pPr algn="just"/>
                      <a:r>
                        <a:rPr lang="en-US" sz="1300" dirty="0">
                          <a:latin typeface="Gill Sans MT" panose="020B0502020104020203" pitchFamily="34" charset="0"/>
                          <a:ea typeface="Cambria" panose="02040503050406030204" pitchFamily="18" charset="0"/>
                        </a:rPr>
                        <a:t>Inaccurate atmospheric light estimation; relies on synthetic data; limited generalization to real-world Haze</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112382333"/>
                  </a:ext>
                </a:extLst>
              </a:tr>
              <a:tr h="717981">
                <a:tc>
                  <a:txBody>
                    <a:bodyPr/>
                    <a:lstStyle/>
                    <a:p>
                      <a:pPr algn="ctr"/>
                      <a:r>
                        <a:rPr lang="en-US" sz="1300" dirty="0">
                          <a:latin typeface="Gill Sans MT" panose="020B0502020104020203" pitchFamily="34" charset="0"/>
                          <a:ea typeface="Cambria" panose="02040503050406030204" pitchFamily="18" charset="0"/>
                        </a:rPr>
                        <a:t>3</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IN" sz="1300" dirty="0">
                          <a:latin typeface="Gill Sans MT" panose="020B0502020104020203" pitchFamily="34" charset="0"/>
                          <a:ea typeface="Cambria" panose="02040503050406030204" pitchFamily="18" charset="0"/>
                        </a:rPr>
                        <a:t>AOD-Net: All-in-One Dehazing Network</a:t>
                      </a:r>
                    </a:p>
                  </a:txBody>
                  <a:tcPr anchor="ctr"/>
                </a:tc>
                <a:tc>
                  <a:txBody>
                    <a:bodyPr/>
                    <a:lstStyle/>
                    <a:p>
                      <a:pPr algn="ctr"/>
                      <a:r>
                        <a:rPr lang="en-US" sz="1300" dirty="0">
                          <a:latin typeface="Gill Sans MT" panose="020B0502020104020203" pitchFamily="34" charset="0"/>
                          <a:ea typeface="Cambria" panose="02040503050406030204" pitchFamily="18" charset="0"/>
                        </a:rPr>
                        <a:t>2017</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End-to-end CNN, reformulated atmospheric scattering model, joint optimization of parameters</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Limited handling of dense haze; lacks attention mechanisms; may lose fine details in complex scenes</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1046748395"/>
                  </a:ext>
                </a:extLst>
              </a:tr>
              <a:tr h="717981">
                <a:tc>
                  <a:txBody>
                    <a:bodyPr/>
                    <a:lstStyle/>
                    <a:p>
                      <a:pPr algn="ctr"/>
                      <a:r>
                        <a:rPr lang="en-US" sz="1300" dirty="0">
                          <a:latin typeface="Gill Sans MT" panose="020B0502020104020203" pitchFamily="34" charset="0"/>
                          <a:ea typeface="Cambria" panose="02040503050406030204" pitchFamily="18" charset="0"/>
                        </a:rPr>
                        <a:t>4</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FFA-Net: Feature Fusion Attention Network for</a:t>
                      </a:r>
                    </a:p>
                    <a:p>
                      <a:pPr algn="just"/>
                      <a:r>
                        <a:rPr lang="en-US" sz="1300" dirty="0">
                          <a:latin typeface="Gill Sans MT" panose="020B0502020104020203" pitchFamily="34" charset="0"/>
                          <a:ea typeface="Cambria" panose="02040503050406030204" pitchFamily="18" charset="0"/>
                        </a:rPr>
                        <a:t>Single Image Dehazing</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2020</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it-IT" sz="1300" dirty="0">
                          <a:latin typeface="Gill Sans MT" panose="020B0502020104020203" pitchFamily="34" charset="0"/>
                          <a:ea typeface="Cambria" panose="02040503050406030204" pitchFamily="18" charset="0"/>
                        </a:rPr>
                        <a:t>CNN, Feature Attention (Channel + Pixel), multi- scale feature fusion</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High computational complexity; limited focus on real-time applications; synthetic data dependency</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246282692"/>
                  </a:ext>
                </a:extLst>
              </a:tr>
            </a:tbl>
          </a:graphicData>
        </a:graphic>
      </p:graphicFrame>
    </p:spTree>
    <p:extLst>
      <p:ext uri="{BB962C8B-B14F-4D97-AF65-F5344CB8AC3E}">
        <p14:creationId xmlns:p14="http://schemas.microsoft.com/office/powerpoint/2010/main" val="110128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71954-4F5F-450C-9004-3061A7672792}"/>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3AD3ACF7-51C8-214B-CA70-10005994E3F5}"/>
              </a:ext>
            </a:extLst>
          </p:cNvPr>
          <p:cNvSpPr txBox="1"/>
          <p:nvPr/>
        </p:nvSpPr>
        <p:spPr>
          <a:xfrm>
            <a:off x="538350" y="255750"/>
            <a:ext cx="8290490" cy="587808"/>
          </a:xfrm>
          <a:prstGeom prst="rect">
            <a:avLst/>
          </a:prstGeom>
          <a:noFill/>
          <a:ln>
            <a:noFill/>
          </a:ln>
        </p:spPr>
        <p:txBody>
          <a:bodyPr lIns="90000" tIns="45000" rIns="90000" bIns="45000" anchor="ctr">
            <a:normAutofit/>
          </a:bodyPr>
          <a:lstStyle/>
          <a:p>
            <a:pPr>
              <a:lnSpc>
                <a:spcPct val="100000"/>
              </a:lnSpc>
            </a:pPr>
            <a:r>
              <a:rPr lang="en-US" sz="2800" b="1" spc="-1" dirty="0" err="1">
                <a:solidFill>
                  <a:srgbClr val="572314"/>
                </a:solidFill>
                <a:latin typeface="Gill Sans MT" panose="020B0502020104020203" pitchFamily="34" charset="0"/>
                <a:cs typeface="Times New Roman" pitchFamily="18" charset="0"/>
              </a:rPr>
              <a:t>Contd</a:t>
            </a:r>
            <a:r>
              <a:rPr lang="en-US" sz="2800" b="1" spc="-1" dirty="0">
                <a:solidFill>
                  <a:srgbClr val="572314"/>
                </a:solidFill>
                <a:latin typeface="Gill Sans MT" panose="020B0502020104020203" pitchFamily="34" charset="0"/>
                <a:cs typeface="Times New Roman" pitchFamily="18" charset="0"/>
              </a:rPr>
              <a:t>…</a:t>
            </a:r>
          </a:p>
        </p:txBody>
      </p:sp>
      <p:sp>
        <p:nvSpPr>
          <p:cNvPr id="110" name="TextShape 2">
            <a:extLst>
              <a:ext uri="{FF2B5EF4-FFF2-40B4-BE49-F238E27FC236}">
                <a16:creationId xmlns:a16="http://schemas.microsoft.com/office/drawing/2014/main" id="{427E3EC6-E14F-D7C7-7DBD-9D046766EA74}"/>
              </a:ext>
            </a:extLst>
          </p:cNvPr>
          <p:cNvSpPr txBox="1"/>
          <p:nvPr/>
        </p:nvSpPr>
        <p:spPr>
          <a:xfrm>
            <a:off x="538350" y="737096"/>
            <a:ext cx="8395050" cy="356940"/>
          </a:xfrm>
          <a:prstGeom prst="rect">
            <a:avLst/>
          </a:prstGeom>
          <a:noFill/>
          <a:ln>
            <a:noFill/>
          </a:ln>
        </p:spPr>
        <p:txBody>
          <a:bodyPr lIns="90000" tIns="45000" rIns="90000" bIns="45000">
            <a:noAutofit/>
          </a:bodyPr>
          <a:lstStyle/>
          <a:p>
            <a:pPr marL="182880" indent="-237240">
              <a:spcBef>
                <a:spcPts val="550"/>
              </a:spcBef>
              <a:buClr>
                <a:srgbClr val="3891A7"/>
              </a:buClr>
              <a:buFont typeface="Wingdings" charset="2"/>
              <a:buChar char=""/>
            </a:pPr>
            <a:r>
              <a:rPr lang="en-US" sz="2200" spc="-1" dirty="0">
                <a:solidFill>
                  <a:srgbClr val="000000"/>
                </a:solidFill>
                <a:latin typeface="Gill Sans MT"/>
              </a:rPr>
              <a:t>Table 2 - Existing Solutions and Their Limitations</a:t>
            </a:r>
          </a:p>
        </p:txBody>
      </p:sp>
      <p:sp>
        <p:nvSpPr>
          <p:cNvPr id="111" name="TextShape 3">
            <a:extLst>
              <a:ext uri="{FF2B5EF4-FFF2-40B4-BE49-F238E27FC236}">
                <a16:creationId xmlns:a16="http://schemas.microsoft.com/office/drawing/2014/main" id="{2D4178F5-CA1F-D4B2-0648-3529FB447C7A}"/>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7</a:t>
            </a:fld>
            <a:endParaRPr lang="en-IN" sz="1200" b="0" strike="noStrike" spc="-1">
              <a:latin typeface="Times New Roman"/>
            </a:endParaRPr>
          </a:p>
        </p:txBody>
      </p:sp>
      <p:pic>
        <p:nvPicPr>
          <p:cNvPr id="112" name="Picture 2">
            <a:extLst>
              <a:ext uri="{FF2B5EF4-FFF2-40B4-BE49-F238E27FC236}">
                <a16:creationId xmlns:a16="http://schemas.microsoft.com/office/drawing/2014/main" id="{214098E9-DD0D-4782-DAFC-BBD85178F4E6}"/>
              </a:ext>
            </a:extLst>
          </p:cNvPr>
          <p:cNvPicPr/>
          <p:nvPr/>
        </p:nvPicPr>
        <p:blipFill>
          <a:blip r:embed="rId2" cstate="print"/>
          <a:stretch/>
        </p:blipFill>
        <p:spPr>
          <a:xfrm>
            <a:off x="8166976" y="0"/>
            <a:ext cx="977024" cy="915566"/>
          </a:xfrm>
          <a:prstGeom prst="rect">
            <a:avLst/>
          </a:prstGeom>
          <a:ln>
            <a:noFill/>
          </a:ln>
        </p:spPr>
      </p:pic>
      <p:graphicFrame>
        <p:nvGraphicFramePr>
          <p:cNvPr id="3" name="Table 2">
            <a:extLst>
              <a:ext uri="{FF2B5EF4-FFF2-40B4-BE49-F238E27FC236}">
                <a16:creationId xmlns:a16="http://schemas.microsoft.com/office/drawing/2014/main" id="{999E4051-8550-AD7C-7770-705C2CA87865}"/>
              </a:ext>
            </a:extLst>
          </p:cNvPr>
          <p:cNvGraphicFramePr>
            <a:graphicFrameLocks noGrp="1"/>
          </p:cNvGraphicFramePr>
          <p:nvPr>
            <p:extLst>
              <p:ext uri="{D42A27DB-BD31-4B8C-83A1-F6EECF244321}">
                <p14:modId xmlns:p14="http://schemas.microsoft.com/office/powerpoint/2010/main" val="3825507103"/>
              </p:ext>
            </p:extLst>
          </p:nvPr>
        </p:nvGraphicFramePr>
        <p:xfrm>
          <a:off x="296320" y="1203598"/>
          <a:ext cx="8395051" cy="3825240"/>
        </p:xfrm>
        <a:graphic>
          <a:graphicData uri="http://schemas.openxmlformats.org/drawingml/2006/table">
            <a:tbl>
              <a:tblPr firstRow="1" bandRow="1">
                <a:tableStyleId>{5940675A-B579-460E-94D1-54222C63F5DA}</a:tableStyleId>
              </a:tblPr>
              <a:tblGrid>
                <a:gridCol w="571751">
                  <a:extLst>
                    <a:ext uri="{9D8B030D-6E8A-4147-A177-3AD203B41FA5}">
                      <a16:colId xmlns:a16="http://schemas.microsoft.com/office/drawing/2014/main" val="2148733966"/>
                    </a:ext>
                  </a:extLst>
                </a:gridCol>
                <a:gridCol w="1979915">
                  <a:extLst>
                    <a:ext uri="{9D8B030D-6E8A-4147-A177-3AD203B41FA5}">
                      <a16:colId xmlns:a16="http://schemas.microsoft.com/office/drawing/2014/main" val="2498466749"/>
                    </a:ext>
                  </a:extLst>
                </a:gridCol>
                <a:gridCol w="584217">
                  <a:extLst>
                    <a:ext uri="{9D8B030D-6E8A-4147-A177-3AD203B41FA5}">
                      <a16:colId xmlns:a16="http://schemas.microsoft.com/office/drawing/2014/main" val="3901425517"/>
                    </a:ext>
                  </a:extLst>
                </a:gridCol>
                <a:gridCol w="2468449">
                  <a:extLst>
                    <a:ext uri="{9D8B030D-6E8A-4147-A177-3AD203B41FA5}">
                      <a16:colId xmlns:a16="http://schemas.microsoft.com/office/drawing/2014/main" val="1842682348"/>
                    </a:ext>
                  </a:extLst>
                </a:gridCol>
                <a:gridCol w="2790719">
                  <a:extLst>
                    <a:ext uri="{9D8B030D-6E8A-4147-A177-3AD203B41FA5}">
                      <a16:colId xmlns:a16="http://schemas.microsoft.com/office/drawing/2014/main" val="868417973"/>
                    </a:ext>
                  </a:extLst>
                </a:gridCol>
              </a:tblGrid>
              <a:tr h="355156">
                <a:tc>
                  <a:txBody>
                    <a:bodyPr/>
                    <a:lstStyle/>
                    <a:p>
                      <a:pPr algn="ctr"/>
                      <a:r>
                        <a:rPr lang="en-US" sz="1300" dirty="0">
                          <a:latin typeface="Gill Sans MT" panose="020B0502020104020203" pitchFamily="34" charset="0"/>
                          <a:ea typeface="Cambria" panose="02040503050406030204" pitchFamily="18" charset="0"/>
                        </a:rPr>
                        <a:t>Sl. No</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Title</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Year</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Methods Used</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Research Gap</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4078103565"/>
                  </a:ext>
                </a:extLst>
              </a:tr>
              <a:tr h="855549">
                <a:tc>
                  <a:txBody>
                    <a:bodyPr/>
                    <a:lstStyle/>
                    <a:p>
                      <a:pPr algn="ctr"/>
                      <a:r>
                        <a:rPr lang="en-US" sz="1300" dirty="0">
                          <a:latin typeface="Gill Sans MT" panose="020B0502020104020203" pitchFamily="34" charset="0"/>
                          <a:ea typeface="Cambria" panose="02040503050406030204" pitchFamily="18" charset="0"/>
                        </a:rPr>
                        <a:t>5</a:t>
                      </a:r>
                    </a:p>
                  </a:txBody>
                  <a:tcPr anchor="ctr"/>
                </a:tc>
                <a:tc>
                  <a:txBody>
                    <a:bodyPr/>
                    <a:lstStyle/>
                    <a:p>
                      <a:pPr algn="just"/>
                      <a:r>
                        <a:rPr lang="en-US" sz="1300" dirty="0">
                          <a:latin typeface="Gill Sans MT" panose="020B0502020104020203" pitchFamily="34" charset="0"/>
                          <a:ea typeface="Cambria" panose="02040503050406030204" pitchFamily="18" charset="0"/>
                        </a:rPr>
                        <a:t>ODD-Net: A Hybrid Deep Learning Architecture for Image Dehazing</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2024</a:t>
                      </a:r>
                    </a:p>
                  </a:txBody>
                  <a:tcPr anchor="ctr"/>
                </a:tc>
                <a:tc>
                  <a:txBody>
                    <a:bodyPr/>
                    <a:lstStyle/>
                    <a:p>
                      <a:pPr algn="just"/>
                      <a:r>
                        <a:rPr lang="en-US" sz="1300" dirty="0">
                          <a:latin typeface="Gill Sans MT" panose="020B0502020104020203" pitchFamily="34" charset="0"/>
                          <a:ea typeface="Cambria" panose="02040503050406030204" pitchFamily="18" charset="0"/>
                        </a:rPr>
                        <a:t>CNN, Atmospheric Light Net (A Net) with dilated convolution, hybrid architecture</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Requires extensive datasets; computational overhead; limited evaluation on diverse real-world conditions</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2044447919"/>
                  </a:ext>
                </a:extLst>
              </a:tr>
              <a:tr h="855549">
                <a:tc>
                  <a:txBody>
                    <a:bodyPr/>
                    <a:lstStyle/>
                    <a:p>
                      <a:pPr algn="ctr"/>
                      <a:r>
                        <a:rPr lang="en-US" sz="1300" dirty="0">
                          <a:latin typeface="Gill Sans MT" panose="020B0502020104020203" pitchFamily="34" charset="0"/>
                          <a:ea typeface="Cambria" panose="02040503050406030204" pitchFamily="18" charset="0"/>
                        </a:rPr>
                        <a:t>6</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Image Dehazing Based on Cascaded Multi-scale CNN (</a:t>
                      </a:r>
                      <a:r>
                        <a:rPr lang="en-US" sz="1300" dirty="0" err="1">
                          <a:latin typeface="Gill Sans MT" panose="020B0502020104020203" pitchFamily="34" charset="0"/>
                          <a:ea typeface="Cambria" panose="02040503050406030204" pitchFamily="18" charset="0"/>
                        </a:rPr>
                        <a:t>CMTnet</a:t>
                      </a:r>
                      <a:r>
                        <a:rPr lang="en-US" sz="1300" dirty="0">
                          <a:latin typeface="Gill Sans MT" panose="020B0502020104020203" pitchFamily="34" charset="0"/>
                          <a:ea typeface="Cambria" panose="02040503050406030204" pitchFamily="18" charset="0"/>
                        </a:rPr>
                        <a:t>)</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2023</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Two-stage CNN, A-Est for atmospheric light, cascaded multi-scale CNN for transmission Refinement</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Neglects uneven haze distribution; high computational cost; limited adaptability to non-homogeneous haze</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112382333"/>
                  </a:ext>
                </a:extLst>
              </a:tr>
              <a:tr h="855549">
                <a:tc>
                  <a:txBody>
                    <a:bodyPr/>
                    <a:lstStyle/>
                    <a:p>
                      <a:pPr algn="ctr"/>
                      <a:r>
                        <a:rPr lang="en-US" sz="1300" dirty="0">
                          <a:latin typeface="Gill Sans MT" panose="020B0502020104020203" pitchFamily="34" charset="0"/>
                          <a:ea typeface="Cambria" panose="02040503050406030204" pitchFamily="18" charset="0"/>
                        </a:rPr>
                        <a:t>7</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err="1">
                          <a:latin typeface="Gill Sans MT" panose="020B0502020104020203" pitchFamily="34" charset="0"/>
                          <a:ea typeface="Cambria" panose="02040503050406030204" pitchFamily="18" charset="0"/>
                        </a:rPr>
                        <a:t>TheiaNet</a:t>
                      </a:r>
                      <a:r>
                        <a:rPr lang="en-US" sz="1300" dirty="0">
                          <a:latin typeface="Gill Sans MT" panose="020B0502020104020203" pitchFamily="34" charset="0"/>
                          <a:ea typeface="Cambria" panose="02040503050406030204" pitchFamily="18" charset="0"/>
                        </a:rPr>
                        <a:t>: Towards Fast and Inexpensive CNN Design Choices for Image Dehazing</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2023</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End-to-end CNN, multi-cue color space analysis, lightweight architecture</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Limited exploration of dense haze; lacks advanced attention mechanisms; synthetic data bias</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1046748395"/>
                  </a:ext>
                </a:extLst>
              </a:tr>
              <a:tr h="663788">
                <a:tc>
                  <a:txBody>
                    <a:bodyPr/>
                    <a:lstStyle/>
                    <a:p>
                      <a:pPr algn="ctr"/>
                      <a:r>
                        <a:rPr lang="en-US" sz="1300" dirty="0">
                          <a:latin typeface="Gill Sans MT" panose="020B0502020104020203" pitchFamily="34" charset="0"/>
                          <a:ea typeface="Cambria" panose="02040503050406030204" pitchFamily="18" charset="0"/>
                        </a:rPr>
                        <a:t>8</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err="1">
                          <a:latin typeface="Gill Sans MT" panose="020B0502020104020203" pitchFamily="34" charset="0"/>
                          <a:ea typeface="Cambria" panose="02040503050406030204" pitchFamily="18" charset="0"/>
                        </a:rPr>
                        <a:t>URNet</a:t>
                      </a:r>
                      <a:r>
                        <a:rPr lang="en-US" sz="1300" dirty="0">
                          <a:latin typeface="Gill Sans MT" panose="020B0502020104020203" pitchFamily="34" charset="0"/>
                          <a:ea typeface="Cambria" panose="02040503050406030204" pitchFamily="18" charset="0"/>
                        </a:rPr>
                        <a:t>: A U-Net Based Residual Network for Image Dehazing</a:t>
                      </a:r>
                      <a:endParaRPr lang="en-IN" sz="1300" dirty="0">
                        <a:latin typeface="Gill Sans MT" panose="020B0502020104020203" pitchFamily="34" charset="0"/>
                        <a:ea typeface="Cambria" panose="02040503050406030204" pitchFamily="18" charset="0"/>
                      </a:endParaRPr>
                    </a:p>
                  </a:txBody>
                  <a:tcPr anchor="ctr"/>
                </a:tc>
                <a:tc>
                  <a:txBody>
                    <a:bodyPr/>
                    <a:lstStyle/>
                    <a:p>
                      <a:pPr algn="ctr"/>
                      <a:r>
                        <a:rPr lang="en-US" sz="1300" dirty="0">
                          <a:latin typeface="Gill Sans MT" panose="020B0502020104020203" pitchFamily="34" charset="0"/>
                          <a:ea typeface="Cambria" panose="02040503050406030204" pitchFamily="18" charset="0"/>
                        </a:rPr>
                        <a:t>2022</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CNN, U-Net with residual blocks, hybrid convolution (standard + dilated)</a:t>
                      </a:r>
                      <a:endParaRPr lang="en-IN" sz="1300" dirty="0">
                        <a:latin typeface="Gill Sans MT" panose="020B0502020104020203" pitchFamily="34" charset="0"/>
                        <a:ea typeface="Cambria" panose="02040503050406030204" pitchFamily="18" charset="0"/>
                      </a:endParaRPr>
                    </a:p>
                  </a:txBody>
                  <a:tcPr anchor="ctr"/>
                </a:tc>
                <a:tc>
                  <a:txBody>
                    <a:bodyPr/>
                    <a:lstStyle/>
                    <a:p>
                      <a:pPr algn="just"/>
                      <a:r>
                        <a:rPr lang="en-US" sz="1300" dirty="0">
                          <a:latin typeface="Gill Sans MT" panose="020B0502020104020203" pitchFamily="34" charset="0"/>
                          <a:ea typeface="Cambria" panose="02040503050406030204" pitchFamily="18" charset="0"/>
                        </a:rPr>
                        <a:t>Inaccurate atmospheric light estimation; moderate complexity; limited performance on dense haze</a:t>
                      </a:r>
                      <a:endParaRPr lang="en-IN" sz="1300" dirty="0">
                        <a:latin typeface="Gill Sans MT" panose="020B0502020104020203" pitchFamily="34" charset="0"/>
                        <a:ea typeface="Cambria" panose="02040503050406030204" pitchFamily="18" charset="0"/>
                      </a:endParaRPr>
                    </a:p>
                  </a:txBody>
                  <a:tcPr anchor="ctr"/>
                </a:tc>
                <a:extLst>
                  <a:ext uri="{0D108BD9-81ED-4DB2-BD59-A6C34878D82A}">
                    <a16:rowId xmlns:a16="http://schemas.microsoft.com/office/drawing/2014/main" val="246282692"/>
                  </a:ext>
                </a:extLst>
              </a:tr>
            </a:tbl>
          </a:graphicData>
        </a:graphic>
      </p:graphicFrame>
    </p:spTree>
    <p:extLst>
      <p:ext uri="{BB962C8B-B14F-4D97-AF65-F5344CB8AC3E}">
        <p14:creationId xmlns:p14="http://schemas.microsoft.com/office/powerpoint/2010/main" val="404054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6DE0C-7C81-039F-9851-B81459D2024E}"/>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1DC749E0-8446-7BFB-284F-F357842F4DC0}"/>
              </a:ext>
            </a:extLst>
          </p:cNvPr>
          <p:cNvSpPr txBox="1"/>
          <p:nvPr/>
        </p:nvSpPr>
        <p:spPr>
          <a:xfrm>
            <a:off x="538350" y="255750"/>
            <a:ext cx="8290490" cy="856980"/>
          </a:xfrm>
          <a:prstGeom prst="rect">
            <a:avLst/>
          </a:prstGeom>
          <a:noFill/>
          <a:ln>
            <a:noFill/>
          </a:ln>
        </p:spPr>
        <p:txBody>
          <a:bodyPr lIns="90000" tIns="45000" rIns="90000" bIns="45000" anchor="ctr">
            <a:normAutofit/>
          </a:bodyPr>
          <a:lstStyle/>
          <a:p>
            <a:pPr>
              <a:lnSpc>
                <a:spcPct val="100000"/>
              </a:lnSpc>
            </a:pPr>
            <a:r>
              <a:rPr lang="en-US" sz="2800" b="1" spc="-1" dirty="0" err="1">
                <a:solidFill>
                  <a:srgbClr val="572314"/>
                </a:solidFill>
                <a:latin typeface="Gill Sans MT" panose="020B0502020104020203" pitchFamily="34" charset="0"/>
                <a:cs typeface="Times New Roman" pitchFamily="18" charset="0"/>
              </a:rPr>
              <a:t>Contd</a:t>
            </a:r>
            <a:r>
              <a:rPr lang="en-US" sz="2800" b="1" spc="-1" dirty="0">
                <a:solidFill>
                  <a:srgbClr val="572314"/>
                </a:solidFill>
                <a:latin typeface="Gill Sans MT" panose="020B0502020104020203" pitchFamily="34" charset="0"/>
                <a:cs typeface="Times New Roman" pitchFamily="18" charset="0"/>
              </a:rPr>
              <a:t>…</a:t>
            </a:r>
          </a:p>
        </p:txBody>
      </p:sp>
      <p:sp>
        <p:nvSpPr>
          <p:cNvPr id="111" name="TextShape 3">
            <a:extLst>
              <a:ext uri="{FF2B5EF4-FFF2-40B4-BE49-F238E27FC236}">
                <a16:creationId xmlns:a16="http://schemas.microsoft.com/office/drawing/2014/main" id="{28BB74DC-151C-DF17-6FF9-013006DEE8FA}"/>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8</a:t>
            </a:fld>
            <a:endParaRPr lang="en-IN" sz="1200" b="0" strike="noStrike" spc="-1">
              <a:latin typeface="Times New Roman"/>
            </a:endParaRPr>
          </a:p>
        </p:txBody>
      </p:sp>
      <p:pic>
        <p:nvPicPr>
          <p:cNvPr id="112" name="Picture 2">
            <a:extLst>
              <a:ext uri="{FF2B5EF4-FFF2-40B4-BE49-F238E27FC236}">
                <a16:creationId xmlns:a16="http://schemas.microsoft.com/office/drawing/2014/main" id="{8CAE8919-EBB4-7CBD-4F1C-81D21A9149AD}"/>
              </a:ext>
            </a:extLst>
          </p:cNvPr>
          <p:cNvPicPr/>
          <p:nvPr/>
        </p:nvPicPr>
        <p:blipFill>
          <a:blip r:embed="rId2" cstate="print"/>
          <a:stretch/>
        </p:blipFill>
        <p:spPr>
          <a:xfrm>
            <a:off x="8166976" y="0"/>
            <a:ext cx="977024" cy="915566"/>
          </a:xfrm>
          <a:prstGeom prst="rect">
            <a:avLst/>
          </a:prstGeom>
          <a:ln>
            <a:noFill/>
          </a:ln>
        </p:spPr>
      </p:pic>
      <p:graphicFrame>
        <p:nvGraphicFramePr>
          <p:cNvPr id="3" name="Diagram 2">
            <a:extLst>
              <a:ext uri="{FF2B5EF4-FFF2-40B4-BE49-F238E27FC236}">
                <a16:creationId xmlns:a16="http://schemas.microsoft.com/office/drawing/2014/main" id="{05C5E127-FB79-1079-5AE4-0B664F463952}"/>
              </a:ext>
            </a:extLst>
          </p:cNvPr>
          <p:cNvGraphicFramePr/>
          <p:nvPr>
            <p:extLst>
              <p:ext uri="{D42A27DB-BD31-4B8C-83A1-F6EECF244321}">
                <p14:modId xmlns:p14="http://schemas.microsoft.com/office/powerpoint/2010/main" val="226122368"/>
              </p:ext>
            </p:extLst>
          </p:nvPr>
        </p:nvGraphicFramePr>
        <p:xfrm>
          <a:off x="192600" y="771550"/>
          <a:ext cx="8877960" cy="437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Shape 2">
            <a:extLst>
              <a:ext uri="{FF2B5EF4-FFF2-40B4-BE49-F238E27FC236}">
                <a16:creationId xmlns:a16="http://schemas.microsoft.com/office/drawing/2014/main" id="{403832E4-E7A7-7A7E-90F7-54A897CEBC64}"/>
              </a:ext>
            </a:extLst>
          </p:cNvPr>
          <p:cNvSpPr txBox="1"/>
          <p:nvPr/>
        </p:nvSpPr>
        <p:spPr>
          <a:xfrm>
            <a:off x="538350" y="771550"/>
            <a:ext cx="8395050" cy="524922"/>
          </a:xfrm>
          <a:prstGeom prst="rect">
            <a:avLst/>
          </a:prstGeom>
          <a:noFill/>
          <a:ln>
            <a:noFill/>
          </a:ln>
        </p:spPr>
        <p:txBody>
          <a:bodyPr lIns="90000" tIns="45000" rIns="90000" bIns="45000">
            <a:noAutofit/>
          </a:bodyPr>
          <a:lstStyle/>
          <a:p>
            <a:pPr marL="182880" indent="-237240">
              <a:spcBef>
                <a:spcPts val="550"/>
              </a:spcBef>
              <a:buClr>
                <a:srgbClr val="3891A7"/>
              </a:buClr>
              <a:buFont typeface="Wingdings" charset="2"/>
              <a:buChar char=""/>
            </a:pPr>
            <a:r>
              <a:rPr lang="en-US" sz="2300" spc="-1" dirty="0">
                <a:solidFill>
                  <a:srgbClr val="000000"/>
                </a:solidFill>
                <a:latin typeface="Gill Sans MT"/>
              </a:rPr>
              <a:t>Improvements Over Existing Solutions</a:t>
            </a:r>
          </a:p>
        </p:txBody>
      </p:sp>
    </p:spTree>
    <p:extLst>
      <p:ext uri="{BB962C8B-B14F-4D97-AF65-F5344CB8AC3E}">
        <p14:creationId xmlns:p14="http://schemas.microsoft.com/office/powerpoint/2010/main" val="55859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9320-461D-62D2-1ADB-8C2A2A1653E3}"/>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3225BBDE-BB55-B5A9-CE33-874FAC567B2C}"/>
              </a:ext>
            </a:extLst>
          </p:cNvPr>
          <p:cNvSpPr txBox="1"/>
          <p:nvPr/>
        </p:nvSpPr>
        <p:spPr>
          <a:xfrm>
            <a:off x="538350" y="255750"/>
            <a:ext cx="8290490" cy="856980"/>
          </a:xfrm>
          <a:prstGeom prst="rect">
            <a:avLst/>
          </a:prstGeom>
          <a:noFill/>
          <a:ln>
            <a:noFill/>
          </a:ln>
        </p:spPr>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2800" b="0" i="0" u="none" strike="noStrike" kern="1200" cap="none" spc="0" normalizeH="0" baseline="0" noProof="0" dirty="0">
                <a:ln>
                  <a:noFill/>
                </a:ln>
                <a:solidFill>
                  <a:prstClr val="black"/>
                </a:solidFill>
                <a:effectLst/>
                <a:uLnTx/>
                <a:uFillTx/>
                <a:latin typeface="Gill Sans MT" panose="020B0502020104020203" pitchFamily="34" charset="0"/>
              </a:rPr>
            </a:br>
            <a:r>
              <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t>Proposed Solution &amp; Architecture</a:t>
            </a:r>
            <a:br>
              <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rPr>
            </a:br>
            <a:endParaRPr kumimoji="0" lang="en-IN" sz="2800" b="1" i="0" u="none" strike="noStrike" kern="1200" cap="none" spc="-1" normalizeH="0" baseline="0" noProof="0" dirty="0">
              <a:ln>
                <a:noFill/>
              </a:ln>
              <a:solidFill>
                <a:srgbClr val="572314"/>
              </a:solidFill>
              <a:effectLst/>
              <a:uLnTx/>
              <a:uFillTx/>
              <a:latin typeface="Gill Sans MT" panose="020B0502020104020203" pitchFamily="34" charset="0"/>
              <a:cs typeface="Times New Roman" pitchFamily="18" charset="0"/>
            </a:endParaRPr>
          </a:p>
        </p:txBody>
      </p:sp>
      <p:sp>
        <p:nvSpPr>
          <p:cNvPr id="110" name="TextShape 2">
            <a:extLst>
              <a:ext uri="{FF2B5EF4-FFF2-40B4-BE49-F238E27FC236}">
                <a16:creationId xmlns:a16="http://schemas.microsoft.com/office/drawing/2014/main" id="{019521B4-963D-8498-9DE3-C574BDD22137}"/>
              </a:ext>
            </a:extLst>
          </p:cNvPr>
          <p:cNvSpPr txBox="1"/>
          <p:nvPr/>
        </p:nvSpPr>
        <p:spPr>
          <a:xfrm>
            <a:off x="538350" y="987574"/>
            <a:ext cx="6224996" cy="504056"/>
          </a:xfrm>
          <a:prstGeom prst="rect">
            <a:avLst/>
          </a:prstGeom>
          <a:noFill/>
          <a:ln>
            <a:noFill/>
          </a:ln>
        </p:spPr>
        <p:txBody>
          <a:bodyPr lIns="90000" tIns="45000" rIns="90000" bIns="45000">
            <a:noAutofit/>
          </a:bodyPr>
          <a:lstStyle/>
          <a:p>
            <a:pPr marL="182880" indent="-237240">
              <a:spcBef>
                <a:spcPts val="550"/>
              </a:spcBef>
              <a:buClr>
                <a:srgbClr val="3891A7"/>
              </a:buClr>
              <a:buFont typeface="Wingdings" charset="2"/>
              <a:buChar char=""/>
            </a:pPr>
            <a:r>
              <a:rPr lang="en-US" sz="2400" spc="-1" dirty="0">
                <a:solidFill>
                  <a:srgbClr val="000000"/>
                </a:solidFill>
                <a:latin typeface="Gill Sans MT"/>
              </a:rPr>
              <a:t>Schematic Layout</a:t>
            </a:r>
          </a:p>
        </p:txBody>
      </p:sp>
      <p:sp>
        <p:nvSpPr>
          <p:cNvPr id="111" name="TextShape 3">
            <a:extLst>
              <a:ext uri="{FF2B5EF4-FFF2-40B4-BE49-F238E27FC236}">
                <a16:creationId xmlns:a16="http://schemas.microsoft.com/office/drawing/2014/main" id="{43913C87-F9E7-A943-DC81-554172068B94}"/>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9</a:t>
            </a:fld>
            <a:endParaRPr lang="en-IN" sz="1200" b="0" strike="noStrike" spc="-1">
              <a:latin typeface="Times New Roman"/>
            </a:endParaRPr>
          </a:p>
        </p:txBody>
      </p:sp>
      <p:pic>
        <p:nvPicPr>
          <p:cNvPr id="112" name="Picture 2">
            <a:extLst>
              <a:ext uri="{FF2B5EF4-FFF2-40B4-BE49-F238E27FC236}">
                <a16:creationId xmlns:a16="http://schemas.microsoft.com/office/drawing/2014/main" id="{219B3E1A-E5AA-A85C-272C-A79C22CA97B5}"/>
              </a:ext>
            </a:extLst>
          </p:cNvPr>
          <p:cNvPicPr/>
          <p:nvPr/>
        </p:nvPicPr>
        <p:blipFill>
          <a:blip r:embed="rId2" cstate="print"/>
          <a:stretch/>
        </p:blipFill>
        <p:spPr>
          <a:xfrm>
            <a:off x="8166976" y="0"/>
            <a:ext cx="977024" cy="915566"/>
          </a:xfrm>
          <a:prstGeom prst="rect">
            <a:avLst/>
          </a:prstGeom>
          <a:ln>
            <a:noFill/>
          </a:ln>
        </p:spPr>
      </p:pic>
      <p:pic>
        <p:nvPicPr>
          <p:cNvPr id="3" name="Picture 2">
            <a:extLst>
              <a:ext uri="{FF2B5EF4-FFF2-40B4-BE49-F238E27FC236}">
                <a16:creationId xmlns:a16="http://schemas.microsoft.com/office/drawing/2014/main" id="{E41D47C2-7D85-F8EF-D1B2-456C7D80A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80" y="1844554"/>
            <a:ext cx="8828840" cy="1673346"/>
          </a:xfrm>
          <a:prstGeom prst="rect">
            <a:avLst/>
          </a:prstGeom>
        </p:spPr>
      </p:pic>
    </p:spTree>
    <p:extLst>
      <p:ext uri="{BB962C8B-B14F-4D97-AF65-F5344CB8AC3E}">
        <p14:creationId xmlns:p14="http://schemas.microsoft.com/office/powerpoint/2010/main" val="4145350896"/>
      </p:ext>
    </p:extLst>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 PresentationGO">
  <a:themeElements>
    <a:clrScheme name="PGO-105">
      <a:dk1>
        <a:srgbClr val="2B323B"/>
      </a:dk1>
      <a:lt1>
        <a:sysClr val="window" lastClr="FFFFFF"/>
      </a:lt1>
      <a:dk2>
        <a:srgbClr val="5D686E"/>
      </a:dk2>
      <a:lt2>
        <a:srgbClr val="E7E6E6"/>
      </a:lt2>
      <a:accent1>
        <a:srgbClr val="33CAFF"/>
      </a:accent1>
      <a:accent2>
        <a:srgbClr val="4C8BFD"/>
      </a:accent2>
      <a:accent3>
        <a:srgbClr val="F6F7FC"/>
      </a:accent3>
      <a:accent4>
        <a:srgbClr val="BFCBD9"/>
      </a:accent4>
      <a:accent5>
        <a:srgbClr val="4C8BFD"/>
      </a:accent5>
      <a:accent6>
        <a:srgbClr val="4C8BFD"/>
      </a:accent6>
      <a:hlink>
        <a:srgbClr val="33CAFF"/>
      </a:hlink>
      <a:folHlink>
        <a:srgbClr val="33CA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78B1EDBC-4A95-4303-94E3-B14C14EBEA23}"/>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8E044A80-51C6-4156-9123-ACBB6F9A67F4}"/>
    </a:ext>
  </a:extLst>
</a:theme>
</file>

<file path=ppt/theme/theme6.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4726</TotalTime>
  <Words>2160</Words>
  <Application>Microsoft Office PowerPoint</Application>
  <PresentationFormat>On-screen Show (16:9)</PresentationFormat>
  <Paragraphs>311</Paragraphs>
  <Slides>25</Slides>
  <Notes>0</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25</vt:i4>
      </vt:variant>
    </vt:vector>
  </HeadingPairs>
  <TitlesOfParts>
    <vt:vector size="47" baseType="lpstr">
      <vt:lpstr>Anaheim</vt:lpstr>
      <vt:lpstr>Arial</vt:lpstr>
      <vt:lpstr>Bebas Neue</vt:lpstr>
      <vt:lpstr>Calibri</vt:lpstr>
      <vt:lpstr>Calibri Light</vt:lpstr>
      <vt:lpstr>Cambria</vt:lpstr>
      <vt:lpstr>Cardo</vt:lpstr>
      <vt:lpstr>Gill Sans MT</vt:lpstr>
      <vt:lpstr>Josefin Sans</vt:lpstr>
      <vt:lpstr>Open Sans</vt:lpstr>
      <vt:lpstr>Proxima Nova</vt:lpstr>
      <vt:lpstr>Proxima Nova Semibold</vt:lpstr>
      <vt:lpstr>Quicksand</vt:lpstr>
      <vt:lpstr>Roboto Condensed Light</vt:lpstr>
      <vt:lpstr>Times New Roman</vt:lpstr>
      <vt:lpstr>Wingdings</vt:lpstr>
      <vt:lpstr>Minimalist Aesthetics Business Plan XL by Slidesgo</vt:lpstr>
      <vt:lpstr>Slidesgo Final Pages</vt:lpstr>
      <vt:lpstr>1_Slidesgo Final Pages</vt:lpstr>
      <vt:lpstr>1_Custom Design - PresentationGO</vt:lpstr>
      <vt:lpstr>Custom Design</vt:lpstr>
      <vt:lpstr>Clarity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Future Work</vt:lpstr>
      <vt:lpstr>Bibliography</vt:lpstr>
      <vt:lpstr>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BARNALI SAHU</dc:creator>
  <cp:lastModifiedBy>SAI PRITAM PANDA</cp:lastModifiedBy>
  <cp:revision>159</cp:revision>
  <dcterms:created xsi:type="dcterms:W3CDTF">2023-04-24T05:50:18Z</dcterms:created>
  <dcterms:modified xsi:type="dcterms:W3CDTF">2025-06-12T11:10:08Z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